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18" r:id="rId4"/>
    <p:sldId id="319" r:id="rId5"/>
    <p:sldId id="260" r:id="rId6"/>
    <p:sldId id="283" r:id="rId7"/>
    <p:sldId id="273" r:id="rId8"/>
    <p:sldId id="306" r:id="rId9"/>
    <p:sldId id="320" r:id="rId10"/>
    <p:sldId id="268" r:id="rId11"/>
    <p:sldId id="302" r:id="rId12"/>
    <p:sldId id="261" r:id="rId13"/>
    <p:sldId id="289" r:id="rId14"/>
    <p:sldId id="269" r:id="rId15"/>
    <p:sldId id="305" r:id="rId16"/>
    <p:sldId id="321" r:id="rId17"/>
    <p:sldId id="290" r:id="rId18"/>
    <p:sldId id="278" r:id="rId19"/>
    <p:sldId id="291" r:id="rId20"/>
    <p:sldId id="293" r:id="rId21"/>
    <p:sldId id="292" r:id="rId22"/>
    <p:sldId id="274" r:id="rId23"/>
    <p:sldId id="271" r:id="rId24"/>
    <p:sldId id="276" r:id="rId25"/>
    <p:sldId id="266" r:id="rId26"/>
    <p:sldId id="301" r:id="rId27"/>
    <p:sldId id="313" r:id="rId28"/>
    <p:sldId id="288" r:id="rId29"/>
    <p:sldId id="281" r:id="rId30"/>
    <p:sldId id="310" r:id="rId31"/>
    <p:sldId id="303" r:id="rId32"/>
    <p:sldId id="272" r:id="rId33"/>
    <p:sldId id="267" r:id="rId34"/>
    <p:sldId id="308" r:id="rId35"/>
    <p:sldId id="324" r:id="rId36"/>
    <p:sldId id="300" r:id="rId37"/>
    <p:sldId id="323" r:id="rId38"/>
    <p:sldId id="295" r:id="rId39"/>
    <p:sldId id="277" r:id="rId40"/>
    <p:sldId id="294" r:id="rId41"/>
    <p:sldId id="325" r:id="rId42"/>
    <p:sldId id="280" r:id="rId43"/>
    <p:sldId id="322" r:id="rId44"/>
    <p:sldId id="297" r:id="rId45"/>
    <p:sldId id="304" r:id="rId46"/>
    <p:sldId id="282" r:id="rId47"/>
    <p:sldId id="299" r:id="rId48"/>
    <p:sldId id="286" r:id="rId49"/>
    <p:sldId id="314" r:id="rId50"/>
    <p:sldId id="298" r:id="rId51"/>
    <p:sldId id="315" r:id="rId52"/>
    <p:sldId id="316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46" autoAdjust="0"/>
    <p:restoredTop sz="94660"/>
  </p:normalViewPr>
  <p:slideViewPr>
    <p:cSldViewPr>
      <p:cViewPr>
        <p:scale>
          <a:sx n="68" d="100"/>
          <a:sy n="68" d="100"/>
        </p:scale>
        <p:origin x="-2216" y="-1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0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32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850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67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93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6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8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9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7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41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931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3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C0AE-6705-4B07-88D6-CB11A1565509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02EAC-171A-4783-AB94-39BE99F5F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86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wmf"/><Relationship Id="rId3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0108"/>
            <a:ext cx="8153400" cy="633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28800" y="1981200"/>
            <a:ext cx="5257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1 </a:t>
            </a:r>
            <a:r>
              <a:rPr lang="en-US" sz="8000" b="1" cap="none" spc="0" dirty="0" err="1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vs</a:t>
            </a:r>
            <a:r>
              <a:rPr lang="en-US" sz="80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100</a:t>
            </a:r>
            <a:endParaRPr lang="en-US" sz="80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7537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are the two main reasons for cell division?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Growth and Repair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367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1484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cells have a cell wall?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Plant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4215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Which organelle is used for water storage?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Large central vacuole (LCV)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526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 has a definite shape?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Plant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638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Which plant cell part provides support?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Cell Wall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2954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is an animal cell?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FFFF00"/>
                </a:solidFill>
              </a:rPr>
              <a:t>B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95500" y="165431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A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181600" y="2137883"/>
            <a:ext cx="2831012" cy="2201233"/>
          </a:xfrm>
          <a:custGeom>
            <a:avLst/>
            <a:gdLst>
              <a:gd name="connsiteX0" fmla="*/ 584791 w 2831012"/>
              <a:gd name="connsiteY0" fmla="*/ 340535 h 2201233"/>
              <a:gd name="connsiteX1" fmla="*/ 584791 w 2831012"/>
              <a:gd name="connsiteY1" fmla="*/ 340535 h 2201233"/>
              <a:gd name="connsiteX2" fmla="*/ 425303 w 2831012"/>
              <a:gd name="connsiteY2" fmla="*/ 446861 h 2201233"/>
              <a:gd name="connsiteX3" fmla="*/ 372140 w 2831012"/>
              <a:gd name="connsiteY3" fmla="*/ 457493 h 2201233"/>
              <a:gd name="connsiteX4" fmla="*/ 287079 w 2831012"/>
              <a:gd name="connsiteY4" fmla="*/ 500024 h 2201233"/>
              <a:gd name="connsiteX5" fmla="*/ 244549 w 2831012"/>
              <a:gd name="connsiteY5" fmla="*/ 531921 h 2201233"/>
              <a:gd name="connsiteX6" fmla="*/ 212652 w 2831012"/>
              <a:gd name="connsiteY6" fmla="*/ 542554 h 2201233"/>
              <a:gd name="connsiteX7" fmla="*/ 180754 w 2831012"/>
              <a:gd name="connsiteY7" fmla="*/ 563819 h 2201233"/>
              <a:gd name="connsiteX8" fmla="*/ 116958 w 2831012"/>
              <a:gd name="connsiteY8" fmla="*/ 585084 h 2201233"/>
              <a:gd name="connsiteX9" fmla="*/ 42531 w 2831012"/>
              <a:gd name="connsiteY9" fmla="*/ 648879 h 2201233"/>
              <a:gd name="connsiteX10" fmla="*/ 31898 w 2831012"/>
              <a:gd name="connsiteY10" fmla="*/ 691410 h 2201233"/>
              <a:gd name="connsiteX11" fmla="*/ 10633 w 2831012"/>
              <a:gd name="connsiteY11" fmla="*/ 723307 h 2201233"/>
              <a:gd name="connsiteX12" fmla="*/ 0 w 2831012"/>
              <a:gd name="connsiteY12" fmla="*/ 755205 h 2201233"/>
              <a:gd name="connsiteX13" fmla="*/ 10633 w 2831012"/>
              <a:gd name="connsiteY13" fmla="*/ 1084814 h 2201233"/>
              <a:gd name="connsiteX14" fmla="*/ 21265 w 2831012"/>
              <a:gd name="connsiteY14" fmla="*/ 1127345 h 2201233"/>
              <a:gd name="connsiteX15" fmla="*/ 31898 w 2831012"/>
              <a:gd name="connsiteY15" fmla="*/ 1350628 h 2201233"/>
              <a:gd name="connsiteX16" fmla="*/ 42531 w 2831012"/>
              <a:gd name="connsiteY16" fmla="*/ 1393159 h 2201233"/>
              <a:gd name="connsiteX17" fmla="*/ 63796 w 2831012"/>
              <a:gd name="connsiteY17" fmla="*/ 1488852 h 2201233"/>
              <a:gd name="connsiteX18" fmla="*/ 85061 w 2831012"/>
              <a:gd name="connsiteY18" fmla="*/ 1520749 h 2201233"/>
              <a:gd name="connsiteX19" fmla="*/ 95693 w 2831012"/>
              <a:gd name="connsiteY19" fmla="*/ 1552647 h 2201233"/>
              <a:gd name="connsiteX20" fmla="*/ 159489 w 2831012"/>
              <a:gd name="connsiteY20" fmla="*/ 1605810 h 2201233"/>
              <a:gd name="connsiteX21" fmla="*/ 233917 w 2831012"/>
              <a:gd name="connsiteY21" fmla="*/ 1627075 h 2201233"/>
              <a:gd name="connsiteX22" fmla="*/ 265814 w 2831012"/>
              <a:gd name="connsiteY22" fmla="*/ 1637707 h 2201233"/>
              <a:gd name="connsiteX23" fmla="*/ 297712 w 2831012"/>
              <a:gd name="connsiteY23" fmla="*/ 1658972 h 2201233"/>
              <a:gd name="connsiteX24" fmla="*/ 372140 w 2831012"/>
              <a:gd name="connsiteY24" fmla="*/ 1754666 h 2201233"/>
              <a:gd name="connsiteX25" fmla="*/ 435935 w 2831012"/>
              <a:gd name="connsiteY25" fmla="*/ 1797196 h 2201233"/>
              <a:gd name="connsiteX26" fmla="*/ 478465 w 2831012"/>
              <a:gd name="connsiteY26" fmla="*/ 1807828 h 2201233"/>
              <a:gd name="connsiteX27" fmla="*/ 531628 w 2831012"/>
              <a:gd name="connsiteY27" fmla="*/ 1818461 h 2201233"/>
              <a:gd name="connsiteX28" fmla="*/ 563526 w 2831012"/>
              <a:gd name="connsiteY28" fmla="*/ 1829093 h 2201233"/>
              <a:gd name="connsiteX29" fmla="*/ 606056 w 2831012"/>
              <a:gd name="connsiteY29" fmla="*/ 1839726 h 2201233"/>
              <a:gd name="connsiteX30" fmla="*/ 669852 w 2831012"/>
              <a:gd name="connsiteY30" fmla="*/ 1860991 h 2201233"/>
              <a:gd name="connsiteX31" fmla="*/ 871870 w 2831012"/>
              <a:gd name="connsiteY31" fmla="*/ 1871624 h 2201233"/>
              <a:gd name="connsiteX32" fmla="*/ 935665 w 2831012"/>
              <a:gd name="connsiteY32" fmla="*/ 1882256 h 2201233"/>
              <a:gd name="connsiteX33" fmla="*/ 1073889 w 2831012"/>
              <a:gd name="connsiteY33" fmla="*/ 1903521 h 2201233"/>
              <a:gd name="connsiteX34" fmla="*/ 1137684 w 2831012"/>
              <a:gd name="connsiteY34" fmla="*/ 1935419 h 2201233"/>
              <a:gd name="connsiteX35" fmla="*/ 1169582 w 2831012"/>
              <a:gd name="connsiteY35" fmla="*/ 1956684 h 2201233"/>
              <a:gd name="connsiteX36" fmla="*/ 1233377 w 2831012"/>
              <a:gd name="connsiteY36" fmla="*/ 1977949 h 2201233"/>
              <a:gd name="connsiteX37" fmla="*/ 1297172 w 2831012"/>
              <a:gd name="connsiteY37" fmla="*/ 1999214 h 2201233"/>
              <a:gd name="connsiteX38" fmla="*/ 1339703 w 2831012"/>
              <a:gd name="connsiteY38" fmla="*/ 2009847 h 2201233"/>
              <a:gd name="connsiteX39" fmla="*/ 1382233 w 2831012"/>
              <a:gd name="connsiteY39" fmla="*/ 2031112 h 2201233"/>
              <a:gd name="connsiteX40" fmla="*/ 1477926 w 2831012"/>
              <a:gd name="connsiteY40" fmla="*/ 2105540 h 2201233"/>
              <a:gd name="connsiteX41" fmla="*/ 1541721 w 2831012"/>
              <a:gd name="connsiteY41" fmla="*/ 2126805 h 2201233"/>
              <a:gd name="connsiteX42" fmla="*/ 1573619 w 2831012"/>
              <a:gd name="connsiteY42" fmla="*/ 2137438 h 2201233"/>
              <a:gd name="connsiteX43" fmla="*/ 1679945 w 2831012"/>
              <a:gd name="connsiteY43" fmla="*/ 2148070 h 2201233"/>
              <a:gd name="connsiteX44" fmla="*/ 1786270 w 2831012"/>
              <a:gd name="connsiteY44" fmla="*/ 2190600 h 2201233"/>
              <a:gd name="connsiteX45" fmla="*/ 1871331 w 2831012"/>
              <a:gd name="connsiteY45" fmla="*/ 2201233 h 2201233"/>
              <a:gd name="connsiteX46" fmla="*/ 2286000 w 2831012"/>
              <a:gd name="connsiteY46" fmla="*/ 2190600 h 2201233"/>
              <a:gd name="connsiteX47" fmla="*/ 2413591 w 2831012"/>
              <a:gd name="connsiteY47" fmla="*/ 2084275 h 2201233"/>
              <a:gd name="connsiteX48" fmla="*/ 2445489 w 2831012"/>
              <a:gd name="connsiteY48" fmla="*/ 2063010 h 2201233"/>
              <a:gd name="connsiteX49" fmla="*/ 2519917 w 2831012"/>
              <a:gd name="connsiteY49" fmla="*/ 2009847 h 2201233"/>
              <a:gd name="connsiteX50" fmla="*/ 2583712 w 2831012"/>
              <a:gd name="connsiteY50" fmla="*/ 1967317 h 2201233"/>
              <a:gd name="connsiteX51" fmla="*/ 2647507 w 2831012"/>
              <a:gd name="connsiteY51" fmla="*/ 1924786 h 2201233"/>
              <a:gd name="connsiteX52" fmla="*/ 2743200 w 2831012"/>
              <a:gd name="connsiteY52" fmla="*/ 1871624 h 2201233"/>
              <a:gd name="connsiteX53" fmla="*/ 2775098 w 2831012"/>
              <a:gd name="connsiteY53" fmla="*/ 1850359 h 2201233"/>
              <a:gd name="connsiteX54" fmla="*/ 2817628 w 2831012"/>
              <a:gd name="connsiteY54" fmla="*/ 1797196 h 2201233"/>
              <a:gd name="connsiteX55" fmla="*/ 2817628 w 2831012"/>
              <a:gd name="connsiteY55" fmla="*/ 1542014 h 2201233"/>
              <a:gd name="connsiteX56" fmla="*/ 2785731 w 2831012"/>
              <a:gd name="connsiteY56" fmla="*/ 1393159 h 2201233"/>
              <a:gd name="connsiteX57" fmla="*/ 2753833 w 2831012"/>
              <a:gd name="connsiteY57" fmla="*/ 1286833 h 2201233"/>
              <a:gd name="connsiteX58" fmla="*/ 2700670 w 2831012"/>
              <a:gd name="connsiteY58" fmla="*/ 1233670 h 2201233"/>
              <a:gd name="connsiteX59" fmla="*/ 2668772 w 2831012"/>
              <a:gd name="connsiteY59" fmla="*/ 1201772 h 2201233"/>
              <a:gd name="connsiteX60" fmla="*/ 2604977 w 2831012"/>
              <a:gd name="connsiteY60" fmla="*/ 1169875 h 2201233"/>
              <a:gd name="connsiteX61" fmla="*/ 2573079 w 2831012"/>
              <a:gd name="connsiteY61" fmla="*/ 1148610 h 2201233"/>
              <a:gd name="connsiteX62" fmla="*/ 2541182 w 2831012"/>
              <a:gd name="connsiteY62" fmla="*/ 1137977 h 2201233"/>
              <a:gd name="connsiteX63" fmla="*/ 2509284 w 2831012"/>
              <a:gd name="connsiteY63" fmla="*/ 1074182 h 2201233"/>
              <a:gd name="connsiteX64" fmla="*/ 2488019 w 2831012"/>
              <a:gd name="connsiteY64" fmla="*/ 1042284 h 2201233"/>
              <a:gd name="connsiteX65" fmla="*/ 2424224 w 2831012"/>
              <a:gd name="connsiteY65" fmla="*/ 999754 h 2201233"/>
              <a:gd name="connsiteX66" fmla="*/ 2339163 w 2831012"/>
              <a:gd name="connsiteY66" fmla="*/ 978489 h 2201233"/>
              <a:gd name="connsiteX67" fmla="*/ 2317898 w 2831012"/>
              <a:gd name="connsiteY67" fmla="*/ 935959 h 2201233"/>
              <a:gd name="connsiteX68" fmla="*/ 2296633 w 2831012"/>
              <a:gd name="connsiteY68" fmla="*/ 904061 h 2201233"/>
              <a:gd name="connsiteX69" fmla="*/ 2264735 w 2831012"/>
              <a:gd name="connsiteY69" fmla="*/ 840266 h 2201233"/>
              <a:gd name="connsiteX70" fmla="*/ 2211572 w 2831012"/>
              <a:gd name="connsiteY70" fmla="*/ 787103 h 2201233"/>
              <a:gd name="connsiteX71" fmla="*/ 2190307 w 2831012"/>
              <a:gd name="connsiteY71" fmla="*/ 723307 h 2201233"/>
              <a:gd name="connsiteX72" fmla="*/ 2179675 w 2831012"/>
              <a:gd name="connsiteY72" fmla="*/ 691410 h 2201233"/>
              <a:gd name="connsiteX73" fmla="*/ 2169042 w 2831012"/>
              <a:gd name="connsiteY73" fmla="*/ 595717 h 2201233"/>
              <a:gd name="connsiteX74" fmla="*/ 2158410 w 2831012"/>
              <a:gd name="connsiteY74" fmla="*/ 553186 h 2201233"/>
              <a:gd name="connsiteX75" fmla="*/ 2147777 w 2831012"/>
              <a:gd name="connsiteY75" fmla="*/ 478759 h 2201233"/>
              <a:gd name="connsiteX76" fmla="*/ 2094614 w 2831012"/>
              <a:gd name="connsiteY76" fmla="*/ 414963 h 2201233"/>
              <a:gd name="connsiteX77" fmla="*/ 2062717 w 2831012"/>
              <a:gd name="connsiteY77" fmla="*/ 372433 h 2201233"/>
              <a:gd name="connsiteX78" fmla="*/ 2020186 w 2831012"/>
              <a:gd name="connsiteY78" fmla="*/ 298005 h 2201233"/>
              <a:gd name="connsiteX79" fmla="*/ 1988289 w 2831012"/>
              <a:gd name="connsiteY79" fmla="*/ 244842 h 2201233"/>
              <a:gd name="connsiteX80" fmla="*/ 1924493 w 2831012"/>
              <a:gd name="connsiteY80" fmla="*/ 181047 h 2201233"/>
              <a:gd name="connsiteX81" fmla="*/ 1892596 w 2831012"/>
              <a:gd name="connsiteY81" fmla="*/ 138517 h 2201233"/>
              <a:gd name="connsiteX82" fmla="*/ 1871331 w 2831012"/>
              <a:gd name="connsiteY82" fmla="*/ 106619 h 2201233"/>
              <a:gd name="connsiteX83" fmla="*/ 1796903 w 2831012"/>
              <a:gd name="connsiteY83" fmla="*/ 42824 h 2201233"/>
              <a:gd name="connsiteX84" fmla="*/ 1765005 w 2831012"/>
              <a:gd name="connsiteY84" fmla="*/ 21559 h 2201233"/>
              <a:gd name="connsiteX85" fmla="*/ 1722475 w 2831012"/>
              <a:gd name="connsiteY85" fmla="*/ 10926 h 2201233"/>
              <a:gd name="connsiteX86" fmla="*/ 1690577 w 2831012"/>
              <a:gd name="connsiteY86" fmla="*/ 293 h 2201233"/>
              <a:gd name="connsiteX87" fmla="*/ 1286540 w 2831012"/>
              <a:gd name="connsiteY87" fmla="*/ 21559 h 2201233"/>
              <a:gd name="connsiteX88" fmla="*/ 1254642 w 2831012"/>
              <a:gd name="connsiteY88" fmla="*/ 32191 h 2201233"/>
              <a:gd name="connsiteX89" fmla="*/ 1169582 w 2831012"/>
              <a:gd name="connsiteY89" fmla="*/ 74721 h 2201233"/>
              <a:gd name="connsiteX90" fmla="*/ 1095154 w 2831012"/>
              <a:gd name="connsiteY90" fmla="*/ 106619 h 2201233"/>
              <a:gd name="connsiteX91" fmla="*/ 1020726 w 2831012"/>
              <a:gd name="connsiteY91" fmla="*/ 149149 h 2201233"/>
              <a:gd name="connsiteX92" fmla="*/ 956931 w 2831012"/>
              <a:gd name="connsiteY92" fmla="*/ 212945 h 2201233"/>
              <a:gd name="connsiteX93" fmla="*/ 925033 w 2831012"/>
              <a:gd name="connsiteY93" fmla="*/ 234210 h 2201233"/>
              <a:gd name="connsiteX94" fmla="*/ 893135 w 2831012"/>
              <a:gd name="connsiteY94" fmla="*/ 276740 h 2201233"/>
              <a:gd name="connsiteX95" fmla="*/ 839972 w 2831012"/>
              <a:gd name="connsiteY95" fmla="*/ 329903 h 2201233"/>
              <a:gd name="connsiteX96" fmla="*/ 818707 w 2831012"/>
              <a:gd name="connsiteY96" fmla="*/ 361800 h 2201233"/>
              <a:gd name="connsiteX97" fmla="*/ 786810 w 2831012"/>
              <a:gd name="connsiteY97" fmla="*/ 372433 h 2201233"/>
              <a:gd name="connsiteX98" fmla="*/ 584791 w 2831012"/>
              <a:gd name="connsiteY98" fmla="*/ 340535 h 220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2831012" h="2201233">
                <a:moveTo>
                  <a:pt x="584791" y="340535"/>
                </a:moveTo>
                <a:lnTo>
                  <a:pt x="584791" y="340535"/>
                </a:lnTo>
                <a:cubicBezTo>
                  <a:pt x="548567" y="366410"/>
                  <a:pt x="464482" y="428778"/>
                  <a:pt x="425303" y="446861"/>
                </a:cubicBezTo>
                <a:cubicBezTo>
                  <a:pt x="408894" y="454434"/>
                  <a:pt x="389861" y="453949"/>
                  <a:pt x="372140" y="457493"/>
                </a:cubicBezTo>
                <a:cubicBezTo>
                  <a:pt x="343786" y="471670"/>
                  <a:pt x="312439" y="481004"/>
                  <a:pt x="287079" y="500024"/>
                </a:cubicBezTo>
                <a:cubicBezTo>
                  <a:pt x="272902" y="510656"/>
                  <a:pt x="259935" y="523129"/>
                  <a:pt x="244549" y="531921"/>
                </a:cubicBezTo>
                <a:cubicBezTo>
                  <a:pt x="234818" y="537482"/>
                  <a:pt x="222676" y="537542"/>
                  <a:pt x="212652" y="542554"/>
                </a:cubicBezTo>
                <a:cubicBezTo>
                  <a:pt x="201222" y="548269"/>
                  <a:pt x="192431" y="558629"/>
                  <a:pt x="180754" y="563819"/>
                </a:cubicBezTo>
                <a:cubicBezTo>
                  <a:pt x="160270" y="572923"/>
                  <a:pt x="116958" y="585084"/>
                  <a:pt x="116958" y="585084"/>
                </a:cubicBezTo>
                <a:cubicBezTo>
                  <a:pt x="101669" y="596551"/>
                  <a:pt x="53637" y="629443"/>
                  <a:pt x="42531" y="648879"/>
                </a:cubicBezTo>
                <a:cubicBezTo>
                  <a:pt x="35281" y="661567"/>
                  <a:pt x="37655" y="677978"/>
                  <a:pt x="31898" y="691410"/>
                </a:cubicBezTo>
                <a:cubicBezTo>
                  <a:pt x="26864" y="703155"/>
                  <a:pt x="16348" y="711878"/>
                  <a:pt x="10633" y="723307"/>
                </a:cubicBezTo>
                <a:cubicBezTo>
                  <a:pt x="5621" y="733332"/>
                  <a:pt x="3544" y="744572"/>
                  <a:pt x="0" y="755205"/>
                </a:cubicBezTo>
                <a:cubicBezTo>
                  <a:pt x="3544" y="865075"/>
                  <a:pt x="4362" y="975066"/>
                  <a:pt x="10633" y="1084814"/>
                </a:cubicBezTo>
                <a:cubicBezTo>
                  <a:pt x="11467" y="1099403"/>
                  <a:pt x="20100" y="1112778"/>
                  <a:pt x="21265" y="1127345"/>
                </a:cubicBezTo>
                <a:cubicBezTo>
                  <a:pt x="27207" y="1201620"/>
                  <a:pt x="25956" y="1276353"/>
                  <a:pt x="31898" y="1350628"/>
                </a:cubicBezTo>
                <a:cubicBezTo>
                  <a:pt x="33063" y="1365195"/>
                  <a:pt x="39665" y="1378829"/>
                  <a:pt x="42531" y="1393159"/>
                </a:cubicBezTo>
                <a:cubicBezTo>
                  <a:pt x="47977" y="1420388"/>
                  <a:pt x="50000" y="1461260"/>
                  <a:pt x="63796" y="1488852"/>
                </a:cubicBezTo>
                <a:cubicBezTo>
                  <a:pt x="69511" y="1500281"/>
                  <a:pt x="77973" y="1510117"/>
                  <a:pt x="85061" y="1520749"/>
                </a:cubicBezTo>
                <a:cubicBezTo>
                  <a:pt x="88605" y="1531382"/>
                  <a:pt x="89476" y="1543322"/>
                  <a:pt x="95693" y="1552647"/>
                </a:cubicBezTo>
                <a:cubicBezTo>
                  <a:pt x="107451" y="1570284"/>
                  <a:pt x="139875" y="1596003"/>
                  <a:pt x="159489" y="1605810"/>
                </a:cubicBezTo>
                <a:cubicBezTo>
                  <a:pt x="176481" y="1614306"/>
                  <a:pt x="218024" y="1622534"/>
                  <a:pt x="233917" y="1627075"/>
                </a:cubicBezTo>
                <a:cubicBezTo>
                  <a:pt x="244693" y="1630154"/>
                  <a:pt x="255182" y="1634163"/>
                  <a:pt x="265814" y="1637707"/>
                </a:cubicBezTo>
                <a:cubicBezTo>
                  <a:pt x="276447" y="1644795"/>
                  <a:pt x="289297" y="1649355"/>
                  <a:pt x="297712" y="1658972"/>
                </a:cubicBezTo>
                <a:cubicBezTo>
                  <a:pt x="346653" y="1714905"/>
                  <a:pt x="323306" y="1716684"/>
                  <a:pt x="372140" y="1754666"/>
                </a:cubicBezTo>
                <a:cubicBezTo>
                  <a:pt x="392314" y="1770357"/>
                  <a:pt x="411141" y="1790998"/>
                  <a:pt x="435935" y="1797196"/>
                </a:cubicBezTo>
                <a:cubicBezTo>
                  <a:pt x="450112" y="1800740"/>
                  <a:pt x="464200" y="1804658"/>
                  <a:pt x="478465" y="1807828"/>
                </a:cubicBezTo>
                <a:cubicBezTo>
                  <a:pt x="496107" y="1811748"/>
                  <a:pt x="514096" y="1814078"/>
                  <a:pt x="531628" y="1818461"/>
                </a:cubicBezTo>
                <a:cubicBezTo>
                  <a:pt x="542501" y="1821179"/>
                  <a:pt x="552749" y="1826014"/>
                  <a:pt x="563526" y="1829093"/>
                </a:cubicBezTo>
                <a:cubicBezTo>
                  <a:pt x="577577" y="1833107"/>
                  <a:pt x="592059" y="1835527"/>
                  <a:pt x="606056" y="1839726"/>
                </a:cubicBezTo>
                <a:cubicBezTo>
                  <a:pt x="627526" y="1846167"/>
                  <a:pt x="647467" y="1859813"/>
                  <a:pt x="669852" y="1860991"/>
                </a:cubicBezTo>
                <a:lnTo>
                  <a:pt x="871870" y="1871624"/>
                </a:lnTo>
                <a:cubicBezTo>
                  <a:pt x="893135" y="1875168"/>
                  <a:pt x="914273" y="1879582"/>
                  <a:pt x="935665" y="1882256"/>
                </a:cubicBezTo>
                <a:cubicBezTo>
                  <a:pt x="1067239" y="1898703"/>
                  <a:pt x="1003764" y="1880148"/>
                  <a:pt x="1073889" y="1903521"/>
                </a:cubicBezTo>
                <a:cubicBezTo>
                  <a:pt x="1165295" y="1964459"/>
                  <a:pt x="1049648" y="1891401"/>
                  <a:pt x="1137684" y="1935419"/>
                </a:cubicBezTo>
                <a:cubicBezTo>
                  <a:pt x="1149114" y="1941134"/>
                  <a:pt x="1157905" y="1951494"/>
                  <a:pt x="1169582" y="1956684"/>
                </a:cubicBezTo>
                <a:cubicBezTo>
                  <a:pt x="1190065" y="1965788"/>
                  <a:pt x="1212112" y="1970861"/>
                  <a:pt x="1233377" y="1977949"/>
                </a:cubicBezTo>
                <a:cubicBezTo>
                  <a:pt x="1233387" y="1977952"/>
                  <a:pt x="1297161" y="1999211"/>
                  <a:pt x="1297172" y="1999214"/>
                </a:cubicBezTo>
                <a:cubicBezTo>
                  <a:pt x="1311349" y="2002758"/>
                  <a:pt x="1326020" y="2004716"/>
                  <a:pt x="1339703" y="2009847"/>
                </a:cubicBezTo>
                <a:cubicBezTo>
                  <a:pt x="1354544" y="2015412"/>
                  <a:pt x="1369335" y="2021899"/>
                  <a:pt x="1382233" y="2031112"/>
                </a:cubicBezTo>
                <a:cubicBezTo>
                  <a:pt x="1430396" y="2065514"/>
                  <a:pt x="1404690" y="2081128"/>
                  <a:pt x="1477926" y="2105540"/>
                </a:cubicBezTo>
                <a:lnTo>
                  <a:pt x="1541721" y="2126805"/>
                </a:lnTo>
                <a:cubicBezTo>
                  <a:pt x="1552354" y="2130349"/>
                  <a:pt x="1562467" y="2136323"/>
                  <a:pt x="1573619" y="2137438"/>
                </a:cubicBezTo>
                <a:lnTo>
                  <a:pt x="1679945" y="2148070"/>
                </a:lnTo>
                <a:cubicBezTo>
                  <a:pt x="1711556" y="2163876"/>
                  <a:pt x="1751233" y="2186220"/>
                  <a:pt x="1786270" y="2190600"/>
                </a:cubicBezTo>
                <a:lnTo>
                  <a:pt x="1871331" y="2201233"/>
                </a:lnTo>
                <a:lnTo>
                  <a:pt x="2286000" y="2190600"/>
                </a:lnTo>
                <a:cubicBezTo>
                  <a:pt x="2375445" y="2177556"/>
                  <a:pt x="2368395" y="2129470"/>
                  <a:pt x="2413591" y="2084275"/>
                </a:cubicBezTo>
                <a:cubicBezTo>
                  <a:pt x="2422627" y="2075239"/>
                  <a:pt x="2435787" y="2071326"/>
                  <a:pt x="2445489" y="2063010"/>
                </a:cubicBezTo>
                <a:cubicBezTo>
                  <a:pt x="2509705" y="2007967"/>
                  <a:pt x="2461306" y="2029383"/>
                  <a:pt x="2519917" y="2009847"/>
                </a:cubicBezTo>
                <a:cubicBezTo>
                  <a:pt x="2561297" y="1947777"/>
                  <a:pt x="2515052" y="2001647"/>
                  <a:pt x="2583712" y="1967317"/>
                </a:cubicBezTo>
                <a:cubicBezTo>
                  <a:pt x="2606571" y="1955887"/>
                  <a:pt x="2624648" y="1936215"/>
                  <a:pt x="2647507" y="1924786"/>
                </a:cubicBezTo>
                <a:cubicBezTo>
                  <a:pt x="2698284" y="1899398"/>
                  <a:pt x="2689795" y="1905002"/>
                  <a:pt x="2743200" y="1871624"/>
                </a:cubicBezTo>
                <a:cubicBezTo>
                  <a:pt x="2754036" y="1864851"/>
                  <a:pt x="2765119" y="1858342"/>
                  <a:pt x="2775098" y="1850359"/>
                </a:cubicBezTo>
                <a:cubicBezTo>
                  <a:pt x="2796739" y="1833046"/>
                  <a:pt x="2801840" y="1820877"/>
                  <a:pt x="2817628" y="1797196"/>
                </a:cubicBezTo>
                <a:cubicBezTo>
                  <a:pt x="2837435" y="1678357"/>
                  <a:pt x="2833399" y="1731271"/>
                  <a:pt x="2817628" y="1542014"/>
                </a:cubicBezTo>
                <a:cubicBezTo>
                  <a:pt x="2813768" y="1495698"/>
                  <a:pt x="2796530" y="1436356"/>
                  <a:pt x="2785731" y="1393159"/>
                </a:cubicBezTo>
                <a:cubicBezTo>
                  <a:pt x="2779788" y="1369385"/>
                  <a:pt x="2764187" y="1302364"/>
                  <a:pt x="2753833" y="1286833"/>
                </a:cubicBezTo>
                <a:cubicBezTo>
                  <a:pt x="2714847" y="1228353"/>
                  <a:pt x="2753833" y="1277972"/>
                  <a:pt x="2700670" y="1233670"/>
                </a:cubicBezTo>
                <a:cubicBezTo>
                  <a:pt x="2689118" y="1224044"/>
                  <a:pt x="2680324" y="1211398"/>
                  <a:pt x="2668772" y="1201772"/>
                </a:cubicBezTo>
                <a:cubicBezTo>
                  <a:pt x="2641289" y="1178870"/>
                  <a:pt x="2636947" y="1180531"/>
                  <a:pt x="2604977" y="1169875"/>
                </a:cubicBezTo>
                <a:cubicBezTo>
                  <a:pt x="2594344" y="1162787"/>
                  <a:pt x="2584509" y="1154325"/>
                  <a:pt x="2573079" y="1148610"/>
                </a:cubicBezTo>
                <a:cubicBezTo>
                  <a:pt x="2563055" y="1143598"/>
                  <a:pt x="2549934" y="1144978"/>
                  <a:pt x="2541182" y="1137977"/>
                </a:cubicBezTo>
                <a:cubicBezTo>
                  <a:pt x="2515791" y="1117663"/>
                  <a:pt x="2522125" y="1099864"/>
                  <a:pt x="2509284" y="1074182"/>
                </a:cubicBezTo>
                <a:cubicBezTo>
                  <a:pt x="2503569" y="1062752"/>
                  <a:pt x="2497636" y="1050699"/>
                  <a:pt x="2488019" y="1042284"/>
                </a:cubicBezTo>
                <a:cubicBezTo>
                  <a:pt x="2468785" y="1025454"/>
                  <a:pt x="2449285" y="1004766"/>
                  <a:pt x="2424224" y="999754"/>
                </a:cubicBezTo>
                <a:cubicBezTo>
                  <a:pt x="2360071" y="986923"/>
                  <a:pt x="2388206" y="994836"/>
                  <a:pt x="2339163" y="978489"/>
                </a:cubicBezTo>
                <a:cubicBezTo>
                  <a:pt x="2332075" y="964312"/>
                  <a:pt x="2325762" y="949721"/>
                  <a:pt x="2317898" y="935959"/>
                </a:cubicBezTo>
                <a:cubicBezTo>
                  <a:pt x="2311558" y="924864"/>
                  <a:pt x="2302348" y="915491"/>
                  <a:pt x="2296633" y="904061"/>
                </a:cubicBezTo>
                <a:cubicBezTo>
                  <a:pt x="2274884" y="860563"/>
                  <a:pt x="2300284" y="880893"/>
                  <a:pt x="2264735" y="840266"/>
                </a:cubicBezTo>
                <a:cubicBezTo>
                  <a:pt x="2248232" y="821406"/>
                  <a:pt x="2211572" y="787103"/>
                  <a:pt x="2211572" y="787103"/>
                </a:cubicBezTo>
                <a:lnTo>
                  <a:pt x="2190307" y="723307"/>
                </a:lnTo>
                <a:lnTo>
                  <a:pt x="2179675" y="691410"/>
                </a:lnTo>
                <a:cubicBezTo>
                  <a:pt x="2176131" y="659512"/>
                  <a:pt x="2173922" y="627438"/>
                  <a:pt x="2169042" y="595717"/>
                </a:cubicBezTo>
                <a:cubicBezTo>
                  <a:pt x="2166820" y="581274"/>
                  <a:pt x="2161024" y="567564"/>
                  <a:pt x="2158410" y="553186"/>
                </a:cubicBezTo>
                <a:cubicBezTo>
                  <a:pt x="2153927" y="528529"/>
                  <a:pt x="2154978" y="502763"/>
                  <a:pt x="2147777" y="478759"/>
                </a:cubicBezTo>
                <a:cubicBezTo>
                  <a:pt x="2140546" y="454655"/>
                  <a:pt x="2109220" y="432003"/>
                  <a:pt x="2094614" y="414963"/>
                </a:cubicBezTo>
                <a:cubicBezTo>
                  <a:pt x="2083082" y="401508"/>
                  <a:pt x="2073349" y="386610"/>
                  <a:pt x="2062717" y="372433"/>
                </a:cubicBezTo>
                <a:cubicBezTo>
                  <a:pt x="2043765" y="315579"/>
                  <a:pt x="2063101" y="362378"/>
                  <a:pt x="2020186" y="298005"/>
                </a:cubicBezTo>
                <a:cubicBezTo>
                  <a:pt x="2008723" y="280810"/>
                  <a:pt x="2001375" y="260837"/>
                  <a:pt x="1988289" y="244842"/>
                </a:cubicBezTo>
                <a:cubicBezTo>
                  <a:pt x="1969245" y="221566"/>
                  <a:pt x="1942537" y="205106"/>
                  <a:pt x="1924493" y="181047"/>
                </a:cubicBezTo>
                <a:cubicBezTo>
                  <a:pt x="1913861" y="166870"/>
                  <a:pt x="1902896" y="152937"/>
                  <a:pt x="1892596" y="138517"/>
                </a:cubicBezTo>
                <a:cubicBezTo>
                  <a:pt x="1885169" y="128118"/>
                  <a:pt x="1879512" y="116436"/>
                  <a:pt x="1871331" y="106619"/>
                </a:cubicBezTo>
                <a:cubicBezTo>
                  <a:pt x="1848601" y="79342"/>
                  <a:pt x="1825892" y="63530"/>
                  <a:pt x="1796903" y="42824"/>
                </a:cubicBezTo>
                <a:cubicBezTo>
                  <a:pt x="1786504" y="35397"/>
                  <a:pt x="1776751" y="26593"/>
                  <a:pt x="1765005" y="21559"/>
                </a:cubicBezTo>
                <a:cubicBezTo>
                  <a:pt x="1751574" y="15803"/>
                  <a:pt x="1736526" y="14941"/>
                  <a:pt x="1722475" y="10926"/>
                </a:cubicBezTo>
                <a:cubicBezTo>
                  <a:pt x="1711698" y="7847"/>
                  <a:pt x="1701210" y="3837"/>
                  <a:pt x="1690577" y="293"/>
                </a:cubicBezTo>
                <a:cubicBezTo>
                  <a:pt x="1569007" y="3977"/>
                  <a:pt x="1416237" y="-10865"/>
                  <a:pt x="1286540" y="21559"/>
                </a:cubicBezTo>
                <a:cubicBezTo>
                  <a:pt x="1275667" y="24277"/>
                  <a:pt x="1265275" y="28647"/>
                  <a:pt x="1254642" y="32191"/>
                </a:cubicBezTo>
                <a:cubicBezTo>
                  <a:pt x="1210595" y="61556"/>
                  <a:pt x="1229037" y="52425"/>
                  <a:pt x="1169582" y="74721"/>
                </a:cubicBezTo>
                <a:cubicBezTo>
                  <a:pt x="1140356" y="85681"/>
                  <a:pt x="1122665" y="86968"/>
                  <a:pt x="1095154" y="106619"/>
                </a:cubicBezTo>
                <a:cubicBezTo>
                  <a:pt x="1026936" y="155346"/>
                  <a:pt x="1103099" y="128557"/>
                  <a:pt x="1020726" y="149149"/>
                </a:cubicBezTo>
                <a:cubicBezTo>
                  <a:pt x="999461" y="170414"/>
                  <a:pt x="981954" y="196263"/>
                  <a:pt x="956931" y="212945"/>
                </a:cubicBezTo>
                <a:cubicBezTo>
                  <a:pt x="946298" y="220033"/>
                  <a:pt x="934069" y="225174"/>
                  <a:pt x="925033" y="234210"/>
                </a:cubicBezTo>
                <a:cubicBezTo>
                  <a:pt x="912502" y="246740"/>
                  <a:pt x="904908" y="263495"/>
                  <a:pt x="893135" y="276740"/>
                </a:cubicBezTo>
                <a:cubicBezTo>
                  <a:pt x="876485" y="295471"/>
                  <a:pt x="853874" y="309051"/>
                  <a:pt x="839972" y="329903"/>
                </a:cubicBezTo>
                <a:cubicBezTo>
                  <a:pt x="832884" y="340535"/>
                  <a:pt x="828685" y="353817"/>
                  <a:pt x="818707" y="361800"/>
                </a:cubicBezTo>
                <a:cubicBezTo>
                  <a:pt x="809955" y="368801"/>
                  <a:pt x="797442" y="368889"/>
                  <a:pt x="786810" y="372433"/>
                </a:cubicBezTo>
                <a:cubicBezTo>
                  <a:pt x="602567" y="360150"/>
                  <a:pt x="618461" y="345851"/>
                  <a:pt x="584791" y="340535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145222" y="2590800"/>
            <a:ext cx="903767" cy="838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302795" y="165431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B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57200" y="2286000"/>
            <a:ext cx="3886200" cy="2286000"/>
            <a:chOff x="457200" y="2286000"/>
            <a:chExt cx="3886200" cy="2286000"/>
          </a:xfrm>
        </p:grpSpPr>
        <p:sp>
          <p:nvSpPr>
            <p:cNvPr id="5" name="Rounded Rectangle 4"/>
            <p:cNvSpPr/>
            <p:nvPr/>
          </p:nvSpPr>
          <p:spPr>
            <a:xfrm>
              <a:off x="533400" y="2362200"/>
              <a:ext cx="3733800" cy="2133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066800" y="2743200"/>
              <a:ext cx="1066800" cy="9906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57200" y="2286000"/>
              <a:ext cx="3886200" cy="2286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8216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2954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is the gel-like substance that fills a cell?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Cytoplasm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6253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 has an indefinite shape?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Animal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918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8288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Cell Wall or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Cell Membrane</a:t>
            </a:r>
            <a:r>
              <a:rPr lang="en-US" sz="6000" dirty="0">
                <a:solidFill>
                  <a:srgbClr val="FFFF00"/>
                </a:solidFill>
              </a:rPr>
              <a:t>?</a:t>
            </a:r>
            <a:r>
              <a:rPr lang="en-US" sz="6000" dirty="0" smtClean="0">
                <a:solidFill>
                  <a:srgbClr val="FFFF00"/>
                </a:solidFill>
              </a:rPr>
              <a:t/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Rigid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Cell Wall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5716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</a:t>
            </a:r>
            <a:r>
              <a:rPr lang="en-US" sz="6000" dirty="0" smtClean="0">
                <a:solidFill>
                  <a:srgbClr val="FFFF00"/>
                </a:solidFill>
              </a:rPr>
              <a:t>Plant Cells</a:t>
            </a:r>
            <a:r>
              <a:rPr lang="en-US" sz="6000" dirty="0">
                <a:solidFill>
                  <a:srgbClr val="FFFF00"/>
                </a:solidFill>
              </a:rPr>
              <a:t>?</a:t>
            </a:r>
            <a:r>
              <a:rPr lang="en-US" sz="6000" dirty="0" smtClean="0">
                <a:solidFill>
                  <a:srgbClr val="FFFF00"/>
                </a:solidFill>
              </a:rPr>
              <a:t> Appear “messy”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Animal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2564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The rules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One person (known as “1”) will be chosen to compete against the rest of the class (known as “100”).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10 points are added to the “bank” with every question the “1” gets correct.</a:t>
            </a:r>
          </a:p>
        </p:txBody>
      </p:sp>
      <p:pic>
        <p:nvPicPr>
          <p:cNvPr id="2050" name="Picture 2" descr="C:\Users\Corey Leet\AppData\Local\Microsoft\Windows\Temporary Internet Files\Content.IE5\6ZUX2ITW\MC90044131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947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3820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are the </a:t>
            </a:r>
            <a:r>
              <a:rPr lang="en-US" sz="6000" u="sng" dirty="0" smtClean="0">
                <a:solidFill>
                  <a:srgbClr val="FFFF00"/>
                </a:solidFill>
              </a:rPr>
              <a:t>three</a:t>
            </a:r>
            <a:r>
              <a:rPr lang="en-US" sz="6000" dirty="0" smtClean="0">
                <a:solidFill>
                  <a:srgbClr val="FFFF00"/>
                </a:solidFill>
              </a:rPr>
              <a:t> cell parts that </a:t>
            </a:r>
            <a:r>
              <a:rPr lang="en-US" sz="6000" i="1" dirty="0" smtClean="0">
                <a:solidFill>
                  <a:srgbClr val="FFFF00"/>
                </a:solidFill>
              </a:rPr>
              <a:t>only</a:t>
            </a:r>
            <a:r>
              <a:rPr lang="en-US" sz="6000" dirty="0" smtClean="0">
                <a:solidFill>
                  <a:srgbClr val="FFFF00"/>
                </a:solidFill>
              </a:rPr>
              <a:t> plant cells have?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Cell Wall, LCV, Chloroplasts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4200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O</a:t>
            </a:r>
            <a:r>
              <a:rPr lang="en-US" sz="6000" dirty="0" smtClean="0">
                <a:solidFill>
                  <a:srgbClr val="FFFF00"/>
                </a:solidFill>
              </a:rPr>
              <a:t>rganized in rows and columns?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Plant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480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All cells come from _________   _________.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Existing (or Other)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541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cells are organized randomly?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Animal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44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Cell Wall or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Cell Membrane</a:t>
            </a:r>
            <a:r>
              <a:rPr lang="en-US" sz="6000" dirty="0">
                <a:solidFill>
                  <a:srgbClr val="FFFF00"/>
                </a:solidFill>
              </a:rPr>
              <a:t>?</a:t>
            </a:r>
            <a:r>
              <a:rPr lang="en-US" sz="6000" dirty="0" smtClean="0">
                <a:solidFill>
                  <a:srgbClr val="FFFF00"/>
                </a:solidFill>
              </a:rPr>
              <a:t/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Flexible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Cell membrane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2433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Every living thing is made of one or more ______.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0690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cells have chloroplasts?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Plant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522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is formed after a cell goes through cell division?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 fontScale="925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2 new</a:t>
            </a:r>
            <a:r>
              <a:rPr lang="en-US" sz="4800" dirty="0">
                <a:solidFill>
                  <a:srgbClr val="FFFF00"/>
                </a:solidFill>
              </a:rPr>
              <a:t> </a:t>
            </a:r>
            <a:r>
              <a:rPr lang="en-US" sz="4800" dirty="0" smtClean="0">
                <a:solidFill>
                  <a:srgbClr val="FFFF00"/>
                </a:solidFill>
              </a:rPr>
              <a:t>(genetically identical)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2222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 is stacked neatly?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Plant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249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Cell Wall or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Cell Membrane</a:t>
            </a:r>
            <a:r>
              <a:rPr lang="en-US" sz="6000" dirty="0">
                <a:solidFill>
                  <a:srgbClr val="FFFF00"/>
                </a:solidFill>
              </a:rPr>
              <a:t>?</a:t>
            </a:r>
            <a:r>
              <a:rPr lang="en-US" sz="6000" dirty="0" smtClean="0">
                <a:solidFill>
                  <a:srgbClr val="FFFF00"/>
                </a:solidFill>
              </a:rPr>
              <a:t/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Holds “stuff” in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Cell Membrane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4137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The rules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At the start, all “100</a:t>
            </a:r>
            <a:r>
              <a:rPr lang="en-US" dirty="0" smtClean="0">
                <a:solidFill>
                  <a:srgbClr val="FFFF00"/>
                </a:solidFill>
              </a:rPr>
              <a:t>” are </a:t>
            </a:r>
            <a:r>
              <a:rPr lang="en-US" dirty="0">
                <a:solidFill>
                  <a:srgbClr val="FFFF00"/>
                </a:solidFill>
              </a:rPr>
              <a:t>“up” (sitting on their </a:t>
            </a:r>
            <a:r>
              <a:rPr lang="en-US" dirty="0" smtClean="0">
                <a:solidFill>
                  <a:srgbClr val="FFFF00"/>
                </a:solidFill>
              </a:rPr>
              <a:t>desk/table)</a:t>
            </a:r>
            <a:r>
              <a:rPr lang="en-US" dirty="0">
                <a:solidFill>
                  <a:srgbClr val="FFFF00"/>
                </a:solidFill>
              </a:rPr>
              <a:t>.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Those who get it correct remain “up”. 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Those who get it wrong must sit back </a:t>
            </a:r>
            <a:r>
              <a:rPr lang="en-US" dirty="0" smtClean="0">
                <a:solidFill>
                  <a:srgbClr val="FFFF00"/>
                </a:solidFill>
              </a:rPr>
              <a:t>down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When a question is asked, the “100” have 5 seconds to record their answer on a whiteboard.  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When I say, “MARKERS UP” you must stop writing.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Corey Leet\AppData\Local\Microsoft\Windows\Temporary Internet Files\Content.IE5\SIHLU5R2\MC90038383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919" y="3048000"/>
            <a:ext cx="13716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635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is the basic unit of life?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FFFF00"/>
                </a:solidFill>
              </a:rPr>
              <a:t>C</a:t>
            </a:r>
            <a:r>
              <a:rPr lang="en-US" sz="4800" dirty="0" smtClean="0">
                <a:solidFill>
                  <a:srgbClr val="FFFF00"/>
                </a:solidFill>
              </a:rPr>
              <a:t>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893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cells have a nucleus?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Both! (plant and animal cells)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855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Which plant part is used for photosynthesis?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Chloroplasts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630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Cell Wall or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Cell Membrane</a:t>
            </a:r>
            <a:r>
              <a:rPr lang="en-US" sz="6000" dirty="0">
                <a:solidFill>
                  <a:srgbClr val="FFFF00"/>
                </a:solidFill>
              </a:rPr>
              <a:t>?</a:t>
            </a:r>
            <a:r>
              <a:rPr lang="en-US" sz="6000" dirty="0" smtClean="0">
                <a:solidFill>
                  <a:srgbClr val="FFFF00"/>
                </a:solidFill>
              </a:rPr>
              <a:t/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Thin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Cell Membrane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0900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905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represents plant cells?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94614" y="2236857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A</a:t>
            </a:r>
            <a:endParaRPr lang="en-US" sz="4000" dirty="0">
              <a:solidFill>
                <a:srgbClr val="FFFF0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105401" y="2993944"/>
            <a:ext cx="1524000" cy="1150782"/>
            <a:chOff x="5197549" y="2443023"/>
            <a:chExt cx="1524000" cy="1150782"/>
          </a:xfrm>
        </p:grpSpPr>
        <p:sp>
          <p:nvSpPr>
            <p:cNvPr id="8" name="Freeform 7"/>
            <p:cNvSpPr/>
            <p:nvPr/>
          </p:nvSpPr>
          <p:spPr>
            <a:xfrm>
              <a:off x="5197549" y="2443023"/>
              <a:ext cx="1524000" cy="1150782"/>
            </a:xfrm>
            <a:custGeom>
              <a:avLst/>
              <a:gdLst>
                <a:gd name="connsiteX0" fmla="*/ 584791 w 2831012"/>
                <a:gd name="connsiteY0" fmla="*/ 340535 h 2201233"/>
                <a:gd name="connsiteX1" fmla="*/ 584791 w 2831012"/>
                <a:gd name="connsiteY1" fmla="*/ 340535 h 2201233"/>
                <a:gd name="connsiteX2" fmla="*/ 425303 w 2831012"/>
                <a:gd name="connsiteY2" fmla="*/ 446861 h 2201233"/>
                <a:gd name="connsiteX3" fmla="*/ 372140 w 2831012"/>
                <a:gd name="connsiteY3" fmla="*/ 457493 h 2201233"/>
                <a:gd name="connsiteX4" fmla="*/ 287079 w 2831012"/>
                <a:gd name="connsiteY4" fmla="*/ 500024 h 2201233"/>
                <a:gd name="connsiteX5" fmla="*/ 244549 w 2831012"/>
                <a:gd name="connsiteY5" fmla="*/ 531921 h 2201233"/>
                <a:gd name="connsiteX6" fmla="*/ 212652 w 2831012"/>
                <a:gd name="connsiteY6" fmla="*/ 542554 h 2201233"/>
                <a:gd name="connsiteX7" fmla="*/ 180754 w 2831012"/>
                <a:gd name="connsiteY7" fmla="*/ 563819 h 2201233"/>
                <a:gd name="connsiteX8" fmla="*/ 116958 w 2831012"/>
                <a:gd name="connsiteY8" fmla="*/ 585084 h 2201233"/>
                <a:gd name="connsiteX9" fmla="*/ 42531 w 2831012"/>
                <a:gd name="connsiteY9" fmla="*/ 648879 h 2201233"/>
                <a:gd name="connsiteX10" fmla="*/ 31898 w 2831012"/>
                <a:gd name="connsiteY10" fmla="*/ 691410 h 2201233"/>
                <a:gd name="connsiteX11" fmla="*/ 10633 w 2831012"/>
                <a:gd name="connsiteY11" fmla="*/ 723307 h 2201233"/>
                <a:gd name="connsiteX12" fmla="*/ 0 w 2831012"/>
                <a:gd name="connsiteY12" fmla="*/ 755205 h 2201233"/>
                <a:gd name="connsiteX13" fmla="*/ 10633 w 2831012"/>
                <a:gd name="connsiteY13" fmla="*/ 1084814 h 2201233"/>
                <a:gd name="connsiteX14" fmla="*/ 21265 w 2831012"/>
                <a:gd name="connsiteY14" fmla="*/ 1127345 h 2201233"/>
                <a:gd name="connsiteX15" fmla="*/ 31898 w 2831012"/>
                <a:gd name="connsiteY15" fmla="*/ 1350628 h 2201233"/>
                <a:gd name="connsiteX16" fmla="*/ 42531 w 2831012"/>
                <a:gd name="connsiteY16" fmla="*/ 1393159 h 2201233"/>
                <a:gd name="connsiteX17" fmla="*/ 63796 w 2831012"/>
                <a:gd name="connsiteY17" fmla="*/ 1488852 h 2201233"/>
                <a:gd name="connsiteX18" fmla="*/ 85061 w 2831012"/>
                <a:gd name="connsiteY18" fmla="*/ 1520749 h 2201233"/>
                <a:gd name="connsiteX19" fmla="*/ 95693 w 2831012"/>
                <a:gd name="connsiteY19" fmla="*/ 1552647 h 2201233"/>
                <a:gd name="connsiteX20" fmla="*/ 159489 w 2831012"/>
                <a:gd name="connsiteY20" fmla="*/ 1605810 h 2201233"/>
                <a:gd name="connsiteX21" fmla="*/ 233917 w 2831012"/>
                <a:gd name="connsiteY21" fmla="*/ 1627075 h 2201233"/>
                <a:gd name="connsiteX22" fmla="*/ 265814 w 2831012"/>
                <a:gd name="connsiteY22" fmla="*/ 1637707 h 2201233"/>
                <a:gd name="connsiteX23" fmla="*/ 297712 w 2831012"/>
                <a:gd name="connsiteY23" fmla="*/ 1658972 h 2201233"/>
                <a:gd name="connsiteX24" fmla="*/ 372140 w 2831012"/>
                <a:gd name="connsiteY24" fmla="*/ 1754666 h 2201233"/>
                <a:gd name="connsiteX25" fmla="*/ 435935 w 2831012"/>
                <a:gd name="connsiteY25" fmla="*/ 1797196 h 2201233"/>
                <a:gd name="connsiteX26" fmla="*/ 478465 w 2831012"/>
                <a:gd name="connsiteY26" fmla="*/ 1807828 h 2201233"/>
                <a:gd name="connsiteX27" fmla="*/ 531628 w 2831012"/>
                <a:gd name="connsiteY27" fmla="*/ 1818461 h 2201233"/>
                <a:gd name="connsiteX28" fmla="*/ 563526 w 2831012"/>
                <a:gd name="connsiteY28" fmla="*/ 1829093 h 2201233"/>
                <a:gd name="connsiteX29" fmla="*/ 606056 w 2831012"/>
                <a:gd name="connsiteY29" fmla="*/ 1839726 h 2201233"/>
                <a:gd name="connsiteX30" fmla="*/ 669852 w 2831012"/>
                <a:gd name="connsiteY30" fmla="*/ 1860991 h 2201233"/>
                <a:gd name="connsiteX31" fmla="*/ 871870 w 2831012"/>
                <a:gd name="connsiteY31" fmla="*/ 1871624 h 2201233"/>
                <a:gd name="connsiteX32" fmla="*/ 935665 w 2831012"/>
                <a:gd name="connsiteY32" fmla="*/ 1882256 h 2201233"/>
                <a:gd name="connsiteX33" fmla="*/ 1073889 w 2831012"/>
                <a:gd name="connsiteY33" fmla="*/ 1903521 h 2201233"/>
                <a:gd name="connsiteX34" fmla="*/ 1137684 w 2831012"/>
                <a:gd name="connsiteY34" fmla="*/ 1935419 h 2201233"/>
                <a:gd name="connsiteX35" fmla="*/ 1169582 w 2831012"/>
                <a:gd name="connsiteY35" fmla="*/ 1956684 h 2201233"/>
                <a:gd name="connsiteX36" fmla="*/ 1233377 w 2831012"/>
                <a:gd name="connsiteY36" fmla="*/ 1977949 h 2201233"/>
                <a:gd name="connsiteX37" fmla="*/ 1297172 w 2831012"/>
                <a:gd name="connsiteY37" fmla="*/ 1999214 h 2201233"/>
                <a:gd name="connsiteX38" fmla="*/ 1339703 w 2831012"/>
                <a:gd name="connsiteY38" fmla="*/ 2009847 h 2201233"/>
                <a:gd name="connsiteX39" fmla="*/ 1382233 w 2831012"/>
                <a:gd name="connsiteY39" fmla="*/ 2031112 h 2201233"/>
                <a:gd name="connsiteX40" fmla="*/ 1477926 w 2831012"/>
                <a:gd name="connsiteY40" fmla="*/ 2105540 h 2201233"/>
                <a:gd name="connsiteX41" fmla="*/ 1541721 w 2831012"/>
                <a:gd name="connsiteY41" fmla="*/ 2126805 h 2201233"/>
                <a:gd name="connsiteX42" fmla="*/ 1573619 w 2831012"/>
                <a:gd name="connsiteY42" fmla="*/ 2137438 h 2201233"/>
                <a:gd name="connsiteX43" fmla="*/ 1679945 w 2831012"/>
                <a:gd name="connsiteY43" fmla="*/ 2148070 h 2201233"/>
                <a:gd name="connsiteX44" fmla="*/ 1786270 w 2831012"/>
                <a:gd name="connsiteY44" fmla="*/ 2190600 h 2201233"/>
                <a:gd name="connsiteX45" fmla="*/ 1871331 w 2831012"/>
                <a:gd name="connsiteY45" fmla="*/ 2201233 h 2201233"/>
                <a:gd name="connsiteX46" fmla="*/ 2286000 w 2831012"/>
                <a:gd name="connsiteY46" fmla="*/ 2190600 h 2201233"/>
                <a:gd name="connsiteX47" fmla="*/ 2413591 w 2831012"/>
                <a:gd name="connsiteY47" fmla="*/ 2084275 h 2201233"/>
                <a:gd name="connsiteX48" fmla="*/ 2445489 w 2831012"/>
                <a:gd name="connsiteY48" fmla="*/ 2063010 h 2201233"/>
                <a:gd name="connsiteX49" fmla="*/ 2519917 w 2831012"/>
                <a:gd name="connsiteY49" fmla="*/ 2009847 h 2201233"/>
                <a:gd name="connsiteX50" fmla="*/ 2583712 w 2831012"/>
                <a:gd name="connsiteY50" fmla="*/ 1967317 h 2201233"/>
                <a:gd name="connsiteX51" fmla="*/ 2647507 w 2831012"/>
                <a:gd name="connsiteY51" fmla="*/ 1924786 h 2201233"/>
                <a:gd name="connsiteX52" fmla="*/ 2743200 w 2831012"/>
                <a:gd name="connsiteY52" fmla="*/ 1871624 h 2201233"/>
                <a:gd name="connsiteX53" fmla="*/ 2775098 w 2831012"/>
                <a:gd name="connsiteY53" fmla="*/ 1850359 h 2201233"/>
                <a:gd name="connsiteX54" fmla="*/ 2817628 w 2831012"/>
                <a:gd name="connsiteY54" fmla="*/ 1797196 h 2201233"/>
                <a:gd name="connsiteX55" fmla="*/ 2817628 w 2831012"/>
                <a:gd name="connsiteY55" fmla="*/ 1542014 h 2201233"/>
                <a:gd name="connsiteX56" fmla="*/ 2785731 w 2831012"/>
                <a:gd name="connsiteY56" fmla="*/ 1393159 h 2201233"/>
                <a:gd name="connsiteX57" fmla="*/ 2753833 w 2831012"/>
                <a:gd name="connsiteY57" fmla="*/ 1286833 h 2201233"/>
                <a:gd name="connsiteX58" fmla="*/ 2700670 w 2831012"/>
                <a:gd name="connsiteY58" fmla="*/ 1233670 h 2201233"/>
                <a:gd name="connsiteX59" fmla="*/ 2668772 w 2831012"/>
                <a:gd name="connsiteY59" fmla="*/ 1201772 h 2201233"/>
                <a:gd name="connsiteX60" fmla="*/ 2604977 w 2831012"/>
                <a:gd name="connsiteY60" fmla="*/ 1169875 h 2201233"/>
                <a:gd name="connsiteX61" fmla="*/ 2573079 w 2831012"/>
                <a:gd name="connsiteY61" fmla="*/ 1148610 h 2201233"/>
                <a:gd name="connsiteX62" fmla="*/ 2541182 w 2831012"/>
                <a:gd name="connsiteY62" fmla="*/ 1137977 h 2201233"/>
                <a:gd name="connsiteX63" fmla="*/ 2509284 w 2831012"/>
                <a:gd name="connsiteY63" fmla="*/ 1074182 h 2201233"/>
                <a:gd name="connsiteX64" fmla="*/ 2488019 w 2831012"/>
                <a:gd name="connsiteY64" fmla="*/ 1042284 h 2201233"/>
                <a:gd name="connsiteX65" fmla="*/ 2424224 w 2831012"/>
                <a:gd name="connsiteY65" fmla="*/ 999754 h 2201233"/>
                <a:gd name="connsiteX66" fmla="*/ 2339163 w 2831012"/>
                <a:gd name="connsiteY66" fmla="*/ 978489 h 2201233"/>
                <a:gd name="connsiteX67" fmla="*/ 2317898 w 2831012"/>
                <a:gd name="connsiteY67" fmla="*/ 935959 h 2201233"/>
                <a:gd name="connsiteX68" fmla="*/ 2296633 w 2831012"/>
                <a:gd name="connsiteY68" fmla="*/ 904061 h 2201233"/>
                <a:gd name="connsiteX69" fmla="*/ 2264735 w 2831012"/>
                <a:gd name="connsiteY69" fmla="*/ 840266 h 2201233"/>
                <a:gd name="connsiteX70" fmla="*/ 2211572 w 2831012"/>
                <a:gd name="connsiteY70" fmla="*/ 787103 h 2201233"/>
                <a:gd name="connsiteX71" fmla="*/ 2190307 w 2831012"/>
                <a:gd name="connsiteY71" fmla="*/ 723307 h 2201233"/>
                <a:gd name="connsiteX72" fmla="*/ 2179675 w 2831012"/>
                <a:gd name="connsiteY72" fmla="*/ 691410 h 2201233"/>
                <a:gd name="connsiteX73" fmla="*/ 2169042 w 2831012"/>
                <a:gd name="connsiteY73" fmla="*/ 595717 h 2201233"/>
                <a:gd name="connsiteX74" fmla="*/ 2158410 w 2831012"/>
                <a:gd name="connsiteY74" fmla="*/ 553186 h 2201233"/>
                <a:gd name="connsiteX75" fmla="*/ 2147777 w 2831012"/>
                <a:gd name="connsiteY75" fmla="*/ 478759 h 2201233"/>
                <a:gd name="connsiteX76" fmla="*/ 2094614 w 2831012"/>
                <a:gd name="connsiteY76" fmla="*/ 414963 h 2201233"/>
                <a:gd name="connsiteX77" fmla="*/ 2062717 w 2831012"/>
                <a:gd name="connsiteY77" fmla="*/ 372433 h 2201233"/>
                <a:gd name="connsiteX78" fmla="*/ 2020186 w 2831012"/>
                <a:gd name="connsiteY78" fmla="*/ 298005 h 2201233"/>
                <a:gd name="connsiteX79" fmla="*/ 1988289 w 2831012"/>
                <a:gd name="connsiteY79" fmla="*/ 244842 h 2201233"/>
                <a:gd name="connsiteX80" fmla="*/ 1924493 w 2831012"/>
                <a:gd name="connsiteY80" fmla="*/ 181047 h 2201233"/>
                <a:gd name="connsiteX81" fmla="*/ 1892596 w 2831012"/>
                <a:gd name="connsiteY81" fmla="*/ 138517 h 2201233"/>
                <a:gd name="connsiteX82" fmla="*/ 1871331 w 2831012"/>
                <a:gd name="connsiteY82" fmla="*/ 106619 h 2201233"/>
                <a:gd name="connsiteX83" fmla="*/ 1796903 w 2831012"/>
                <a:gd name="connsiteY83" fmla="*/ 42824 h 2201233"/>
                <a:gd name="connsiteX84" fmla="*/ 1765005 w 2831012"/>
                <a:gd name="connsiteY84" fmla="*/ 21559 h 2201233"/>
                <a:gd name="connsiteX85" fmla="*/ 1722475 w 2831012"/>
                <a:gd name="connsiteY85" fmla="*/ 10926 h 2201233"/>
                <a:gd name="connsiteX86" fmla="*/ 1690577 w 2831012"/>
                <a:gd name="connsiteY86" fmla="*/ 293 h 2201233"/>
                <a:gd name="connsiteX87" fmla="*/ 1286540 w 2831012"/>
                <a:gd name="connsiteY87" fmla="*/ 21559 h 2201233"/>
                <a:gd name="connsiteX88" fmla="*/ 1254642 w 2831012"/>
                <a:gd name="connsiteY88" fmla="*/ 32191 h 2201233"/>
                <a:gd name="connsiteX89" fmla="*/ 1169582 w 2831012"/>
                <a:gd name="connsiteY89" fmla="*/ 74721 h 2201233"/>
                <a:gd name="connsiteX90" fmla="*/ 1095154 w 2831012"/>
                <a:gd name="connsiteY90" fmla="*/ 106619 h 2201233"/>
                <a:gd name="connsiteX91" fmla="*/ 1020726 w 2831012"/>
                <a:gd name="connsiteY91" fmla="*/ 149149 h 2201233"/>
                <a:gd name="connsiteX92" fmla="*/ 956931 w 2831012"/>
                <a:gd name="connsiteY92" fmla="*/ 212945 h 2201233"/>
                <a:gd name="connsiteX93" fmla="*/ 925033 w 2831012"/>
                <a:gd name="connsiteY93" fmla="*/ 234210 h 2201233"/>
                <a:gd name="connsiteX94" fmla="*/ 893135 w 2831012"/>
                <a:gd name="connsiteY94" fmla="*/ 276740 h 2201233"/>
                <a:gd name="connsiteX95" fmla="*/ 839972 w 2831012"/>
                <a:gd name="connsiteY95" fmla="*/ 329903 h 2201233"/>
                <a:gd name="connsiteX96" fmla="*/ 818707 w 2831012"/>
                <a:gd name="connsiteY96" fmla="*/ 361800 h 2201233"/>
                <a:gd name="connsiteX97" fmla="*/ 786810 w 2831012"/>
                <a:gd name="connsiteY97" fmla="*/ 372433 h 2201233"/>
                <a:gd name="connsiteX98" fmla="*/ 584791 w 2831012"/>
                <a:gd name="connsiteY98" fmla="*/ 340535 h 2201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831012" h="2201233">
                  <a:moveTo>
                    <a:pt x="584791" y="340535"/>
                  </a:moveTo>
                  <a:lnTo>
                    <a:pt x="584791" y="340535"/>
                  </a:lnTo>
                  <a:cubicBezTo>
                    <a:pt x="548567" y="366410"/>
                    <a:pt x="464482" y="428778"/>
                    <a:pt x="425303" y="446861"/>
                  </a:cubicBezTo>
                  <a:cubicBezTo>
                    <a:pt x="408894" y="454434"/>
                    <a:pt x="389861" y="453949"/>
                    <a:pt x="372140" y="457493"/>
                  </a:cubicBezTo>
                  <a:cubicBezTo>
                    <a:pt x="343786" y="471670"/>
                    <a:pt x="312439" y="481004"/>
                    <a:pt x="287079" y="500024"/>
                  </a:cubicBezTo>
                  <a:cubicBezTo>
                    <a:pt x="272902" y="510656"/>
                    <a:pt x="259935" y="523129"/>
                    <a:pt x="244549" y="531921"/>
                  </a:cubicBezTo>
                  <a:cubicBezTo>
                    <a:pt x="234818" y="537482"/>
                    <a:pt x="222676" y="537542"/>
                    <a:pt x="212652" y="542554"/>
                  </a:cubicBezTo>
                  <a:cubicBezTo>
                    <a:pt x="201222" y="548269"/>
                    <a:pt x="192431" y="558629"/>
                    <a:pt x="180754" y="563819"/>
                  </a:cubicBezTo>
                  <a:cubicBezTo>
                    <a:pt x="160270" y="572923"/>
                    <a:pt x="116958" y="585084"/>
                    <a:pt x="116958" y="585084"/>
                  </a:cubicBezTo>
                  <a:cubicBezTo>
                    <a:pt x="101669" y="596551"/>
                    <a:pt x="53637" y="629443"/>
                    <a:pt x="42531" y="648879"/>
                  </a:cubicBezTo>
                  <a:cubicBezTo>
                    <a:pt x="35281" y="661567"/>
                    <a:pt x="37655" y="677978"/>
                    <a:pt x="31898" y="691410"/>
                  </a:cubicBezTo>
                  <a:cubicBezTo>
                    <a:pt x="26864" y="703155"/>
                    <a:pt x="16348" y="711878"/>
                    <a:pt x="10633" y="723307"/>
                  </a:cubicBezTo>
                  <a:cubicBezTo>
                    <a:pt x="5621" y="733332"/>
                    <a:pt x="3544" y="744572"/>
                    <a:pt x="0" y="755205"/>
                  </a:cubicBezTo>
                  <a:cubicBezTo>
                    <a:pt x="3544" y="865075"/>
                    <a:pt x="4362" y="975066"/>
                    <a:pt x="10633" y="1084814"/>
                  </a:cubicBezTo>
                  <a:cubicBezTo>
                    <a:pt x="11467" y="1099403"/>
                    <a:pt x="20100" y="1112778"/>
                    <a:pt x="21265" y="1127345"/>
                  </a:cubicBezTo>
                  <a:cubicBezTo>
                    <a:pt x="27207" y="1201620"/>
                    <a:pt x="25956" y="1276353"/>
                    <a:pt x="31898" y="1350628"/>
                  </a:cubicBezTo>
                  <a:cubicBezTo>
                    <a:pt x="33063" y="1365195"/>
                    <a:pt x="39665" y="1378829"/>
                    <a:pt x="42531" y="1393159"/>
                  </a:cubicBezTo>
                  <a:cubicBezTo>
                    <a:pt x="47977" y="1420388"/>
                    <a:pt x="50000" y="1461260"/>
                    <a:pt x="63796" y="1488852"/>
                  </a:cubicBezTo>
                  <a:cubicBezTo>
                    <a:pt x="69511" y="1500281"/>
                    <a:pt x="77973" y="1510117"/>
                    <a:pt x="85061" y="1520749"/>
                  </a:cubicBezTo>
                  <a:cubicBezTo>
                    <a:pt x="88605" y="1531382"/>
                    <a:pt x="89476" y="1543322"/>
                    <a:pt x="95693" y="1552647"/>
                  </a:cubicBezTo>
                  <a:cubicBezTo>
                    <a:pt x="107451" y="1570284"/>
                    <a:pt x="139875" y="1596003"/>
                    <a:pt x="159489" y="1605810"/>
                  </a:cubicBezTo>
                  <a:cubicBezTo>
                    <a:pt x="176481" y="1614306"/>
                    <a:pt x="218024" y="1622534"/>
                    <a:pt x="233917" y="1627075"/>
                  </a:cubicBezTo>
                  <a:cubicBezTo>
                    <a:pt x="244693" y="1630154"/>
                    <a:pt x="255182" y="1634163"/>
                    <a:pt x="265814" y="1637707"/>
                  </a:cubicBezTo>
                  <a:cubicBezTo>
                    <a:pt x="276447" y="1644795"/>
                    <a:pt x="289297" y="1649355"/>
                    <a:pt x="297712" y="1658972"/>
                  </a:cubicBezTo>
                  <a:cubicBezTo>
                    <a:pt x="346653" y="1714905"/>
                    <a:pt x="323306" y="1716684"/>
                    <a:pt x="372140" y="1754666"/>
                  </a:cubicBezTo>
                  <a:cubicBezTo>
                    <a:pt x="392314" y="1770357"/>
                    <a:pt x="411141" y="1790998"/>
                    <a:pt x="435935" y="1797196"/>
                  </a:cubicBezTo>
                  <a:cubicBezTo>
                    <a:pt x="450112" y="1800740"/>
                    <a:pt x="464200" y="1804658"/>
                    <a:pt x="478465" y="1807828"/>
                  </a:cubicBezTo>
                  <a:cubicBezTo>
                    <a:pt x="496107" y="1811748"/>
                    <a:pt x="514096" y="1814078"/>
                    <a:pt x="531628" y="1818461"/>
                  </a:cubicBezTo>
                  <a:cubicBezTo>
                    <a:pt x="542501" y="1821179"/>
                    <a:pt x="552749" y="1826014"/>
                    <a:pt x="563526" y="1829093"/>
                  </a:cubicBezTo>
                  <a:cubicBezTo>
                    <a:pt x="577577" y="1833107"/>
                    <a:pt x="592059" y="1835527"/>
                    <a:pt x="606056" y="1839726"/>
                  </a:cubicBezTo>
                  <a:cubicBezTo>
                    <a:pt x="627526" y="1846167"/>
                    <a:pt x="647467" y="1859813"/>
                    <a:pt x="669852" y="1860991"/>
                  </a:cubicBezTo>
                  <a:lnTo>
                    <a:pt x="871870" y="1871624"/>
                  </a:lnTo>
                  <a:cubicBezTo>
                    <a:pt x="893135" y="1875168"/>
                    <a:pt x="914273" y="1879582"/>
                    <a:pt x="935665" y="1882256"/>
                  </a:cubicBezTo>
                  <a:cubicBezTo>
                    <a:pt x="1067239" y="1898703"/>
                    <a:pt x="1003764" y="1880148"/>
                    <a:pt x="1073889" y="1903521"/>
                  </a:cubicBezTo>
                  <a:cubicBezTo>
                    <a:pt x="1165295" y="1964459"/>
                    <a:pt x="1049648" y="1891401"/>
                    <a:pt x="1137684" y="1935419"/>
                  </a:cubicBezTo>
                  <a:cubicBezTo>
                    <a:pt x="1149114" y="1941134"/>
                    <a:pt x="1157905" y="1951494"/>
                    <a:pt x="1169582" y="1956684"/>
                  </a:cubicBezTo>
                  <a:cubicBezTo>
                    <a:pt x="1190065" y="1965788"/>
                    <a:pt x="1212112" y="1970861"/>
                    <a:pt x="1233377" y="1977949"/>
                  </a:cubicBezTo>
                  <a:cubicBezTo>
                    <a:pt x="1233387" y="1977952"/>
                    <a:pt x="1297161" y="1999211"/>
                    <a:pt x="1297172" y="1999214"/>
                  </a:cubicBezTo>
                  <a:cubicBezTo>
                    <a:pt x="1311349" y="2002758"/>
                    <a:pt x="1326020" y="2004716"/>
                    <a:pt x="1339703" y="2009847"/>
                  </a:cubicBezTo>
                  <a:cubicBezTo>
                    <a:pt x="1354544" y="2015412"/>
                    <a:pt x="1369335" y="2021899"/>
                    <a:pt x="1382233" y="2031112"/>
                  </a:cubicBezTo>
                  <a:cubicBezTo>
                    <a:pt x="1430396" y="2065514"/>
                    <a:pt x="1404690" y="2081128"/>
                    <a:pt x="1477926" y="2105540"/>
                  </a:cubicBezTo>
                  <a:lnTo>
                    <a:pt x="1541721" y="2126805"/>
                  </a:lnTo>
                  <a:cubicBezTo>
                    <a:pt x="1552354" y="2130349"/>
                    <a:pt x="1562467" y="2136323"/>
                    <a:pt x="1573619" y="2137438"/>
                  </a:cubicBezTo>
                  <a:lnTo>
                    <a:pt x="1679945" y="2148070"/>
                  </a:lnTo>
                  <a:cubicBezTo>
                    <a:pt x="1711556" y="2163876"/>
                    <a:pt x="1751233" y="2186220"/>
                    <a:pt x="1786270" y="2190600"/>
                  </a:cubicBezTo>
                  <a:lnTo>
                    <a:pt x="1871331" y="2201233"/>
                  </a:lnTo>
                  <a:lnTo>
                    <a:pt x="2286000" y="2190600"/>
                  </a:lnTo>
                  <a:cubicBezTo>
                    <a:pt x="2375445" y="2177556"/>
                    <a:pt x="2368395" y="2129470"/>
                    <a:pt x="2413591" y="2084275"/>
                  </a:cubicBezTo>
                  <a:cubicBezTo>
                    <a:pt x="2422627" y="2075239"/>
                    <a:pt x="2435787" y="2071326"/>
                    <a:pt x="2445489" y="2063010"/>
                  </a:cubicBezTo>
                  <a:cubicBezTo>
                    <a:pt x="2509705" y="2007967"/>
                    <a:pt x="2461306" y="2029383"/>
                    <a:pt x="2519917" y="2009847"/>
                  </a:cubicBezTo>
                  <a:cubicBezTo>
                    <a:pt x="2561297" y="1947777"/>
                    <a:pt x="2515052" y="2001647"/>
                    <a:pt x="2583712" y="1967317"/>
                  </a:cubicBezTo>
                  <a:cubicBezTo>
                    <a:pt x="2606571" y="1955887"/>
                    <a:pt x="2624648" y="1936215"/>
                    <a:pt x="2647507" y="1924786"/>
                  </a:cubicBezTo>
                  <a:cubicBezTo>
                    <a:pt x="2698284" y="1899398"/>
                    <a:pt x="2689795" y="1905002"/>
                    <a:pt x="2743200" y="1871624"/>
                  </a:cubicBezTo>
                  <a:cubicBezTo>
                    <a:pt x="2754036" y="1864851"/>
                    <a:pt x="2765119" y="1858342"/>
                    <a:pt x="2775098" y="1850359"/>
                  </a:cubicBezTo>
                  <a:cubicBezTo>
                    <a:pt x="2796739" y="1833046"/>
                    <a:pt x="2801840" y="1820877"/>
                    <a:pt x="2817628" y="1797196"/>
                  </a:cubicBezTo>
                  <a:cubicBezTo>
                    <a:pt x="2837435" y="1678357"/>
                    <a:pt x="2833399" y="1731271"/>
                    <a:pt x="2817628" y="1542014"/>
                  </a:cubicBezTo>
                  <a:cubicBezTo>
                    <a:pt x="2813768" y="1495698"/>
                    <a:pt x="2796530" y="1436356"/>
                    <a:pt x="2785731" y="1393159"/>
                  </a:cubicBezTo>
                  <a:cubicBezTo>
                    <a:pt x="2779788" y="1369385"/>
                    <a:pt x="2764187" y="1302364"/>
                    <a:pt x="2753833" y="1286833"/>
                  </a:cubicBezTo>
                  <a:cubicBezTo>
                    <a:pt x="2714847" y="1228353"/>
                    <a:pt x="2753833" y="1277972"/>
                    <a:pt x="2700670" y="1233670"/>
                  </a:cubicBezTo>
                  <a:cubicBezTo>
                    <a:pt x="2689118" y="1224044"/>
                    <a:pt x="2680324" y="1211398"/>
                    <a:pt x="2668772" y="1201772"/>
                  </a:cubicBezTo>
                  <a:cubicBezTo>
                    <a:pt x="2641289" y="1178870"/>
                    <a:pt x="2636947" y="1180531"/>
                    <a:pt x="2604977" y="1169875"/>
                  </a:cubicBezTo>
                  <a:cubicBezTo>
                    <a:pt x="2594344" y="1162787"/>
                    <a:pt x="2584509" y="1154325"/>
                    <a:pt x="2573079" y="1148610"/>
                  </a:cubicBezTo>
                  <a:cubicBezTo>
                    <a:pt x="2563055" y="1143598"/>
                    <a:pt x="2549934" y="1144978"/>
                    <a:pt x="2541182" y="1137977"/>
                  </a:cubicBezTo>
                  <a:cubicBezTo>
                    <a:pt x="2515791" y="1117663"/>
                    <a:pt x="2522125" y="1099864"/>
                    <a:pt x="2509284" y="1074182"/>
                  </a:cubicBezTo>
                  <a:cubicBezTo>
                    <a:pt x="2503569" y="1062752"/>
                    <a:pt x="2497636" y="1050699"/>
                    <a:pt x="2488019" y="1042284"/>
                  </a:cubicBezTo>
                  <a:cubicBezTo>
                    <a:pt x="2468785" y="1025454"/>
                    <a:pt x="2449285" y="1004766"/>
                    <a:pt x="2424224" y="999754"/>
                  </a:cubicBezTo>
                  <a:cubicBezTo>
                    <a:pt x="2360071" y="986923"/>
                    <a:pt x="2388206" y="994836"/>
                    <a:pt x="2339163" y="978489"/>
                  </a:cubicBezTo>
                  <a:cubicBezTo>
                    <a:pt x="2332075" y="964312"/>
                    <a:pt x="2325762" y="949721"/>
                    <a:pt x="2317898" y="935959"/>
                  </a:cubicBezTo>
                  <a:cubicBezTo>
                    <a:pt x="2311558" y="924864"/>
                    <a:pt x="2302348" y="915491"/>
                    <a:pt x="2296633" y="904061"/>
                  </a:cubicBezTo>
                  <a:cubicBezTo>
                    <a:pt x="2274884" y="860563"/>
                    <a:pt x="2300284" y="880893"/>
                    <a:pt x="2264735" y="840266"/>
                  </a:cubicBezTo>
                  <a:cubicBezTo>
                    <a:pt x="2248232" y="821406"/>
                    <a:pt x="2211572" y="787103"/>
                    <a:pt x="2211572" y="787103"/>
                  </a:cubicBezTo>
                  <a:lnTo>
                    <a:pt x="2190307" y="723307"/>
                  </a:lnTo>
                  <a:lnTo>
                    <a:pt x="2179675" y="691410"/>
                  </a:lnTo>
                  <a:cubicBezTo>
                    <a:pt x="2176131" y="659512"/>
                    <a:pt x="2173922" y="627438"/>
                    <a:pt x="2169042" y="595717"/>
                  </a:cubicBezTo>
                  <a:cubicBezTo>
                    <a:pt x="2166820" y="581274"/>
                    <a:pt x="2161024" y="567564"/>
                    <a:pt x="2158410" y="553186"/>
                  </a:cubicBezTo>
                  <a:cubicBezTo>
                    <a:pt x="2153927" y="528529"/>
                    <a:pt x="2154978" y="502763"/>
                    <a:pt x="2147777" y="478759"/>
                  </a:cubicBezTo>
                  <a:cubicBezTo>
                    <a:pt x="2140546" y="454655"/>
                    <a:pt x="2109220" y="432003"/>
                    <a:pt x="2094614" y="414963"/>
                  </a:cubicBezTo>
                  <a:cubicBezTo>
                    <a:pt x="2083082" y="401508"/>
                    <a:pt x="2073349" y="386610"/>
                    <a:pt x="2062717" y="372433"/>
                  </a:cubicBezTo>
                  <a:cubicBezTo>
                    <a:pt x="2043765" y="315579"/>
                    <a:pt x="2063101" y="362378"/>
                    <a:pt x="2020186" y="298005"/>
                  </a:cubicBezTo>
                  <a:cubicBezTo>
                    <a:pt x="2008723" y="280810"/>
                    <a:pt x="2001375" y="260837"/>
                    <a:pt x="1988289" y="244842"/>
                  </a:cubicBezTo>
                  <a:cubicBezTo>
                    <a:pt x="1969245" y="221566"/>
                    <a:pt x="1942537" y="205106"/>
                    <a:pt x="1924493" y="181047"/>
                  </a:cubicBezTo>
                  <a:cubicBezTo>
                    <a:pt x="1913861" y="166870"/>
                    <a:pt x="1902896" y="152937"/>
                    <a:pt x="1892596" y="138517"/>
                  </a:cubicBezTo>
                  <a:cubicBezTo>
                    <a:pt x="1885169" y="128118"/>
                    <a:pt x="1879512" y="116436"/>
                    <a:pt x="1871331" y="106619"/>
                  </a:cubicBezTo>
                  <a:cubicBezTo>
                    <a:pt x="1848601" y="79342"/>
                    <a:pt x="1825892" y="63530"/>
                    <a:pt x="1796903" y="42824"/>
                  </a:cubicBezTo>
                  <a:cubicBezTo>
                    <a:pt x="1786504" y="35397"/>
                    <a:pt x="1776751" y="26593"/>
                    <a:pt x="1765005" y="21559"/>
                  </a:cubicBezTo>
                  <a:cubicBezTo>
                    <a:pt x="1751574" y="15803"/>
                    <a:pt x="1736526" y="14941"/>
                    <a:pt x="1722475" y="10926"/>
                  </a:cubicBezTo>
                  <a:cubicBezTo>
                    <a:pt x="1711698" y="7847"/>
                    <a:pt x="1701210" y="3837"/>
                    <a:pt x="1690577" y="293"/>
                  </a:cubicBezTo>
                  <a:cubicBezTo>
                    <a:pt x="1569007" y="3977"/>
                    <a:pt x="1416237" y="-10865"/>
                    <a:pt x="1286540" y="21559"/>
                  </a:cubicBezTo>
                  <a:cubicBezTo>
                    <a:pt x="1275667" y="24277"/>
                    <a:pt x="1265275" y="28647"/>
                    <a:pt x="1254642" y="32191"/>
                  </a:cubicBezTo>
                  <a:cubicBezTo>
                    <a:pt x="1210595" y="61556"/>
                    <a:pt x="1229037" y="52425"/>
                    <a:pt x="1169582" y="74721"/>
                  </a:cubicBezTo>
                  <a:cubicBezTo>
                    <a:pt x="1140356" y="85681"/>
                    <a:pt x="1122665" y="86968"/>
                    <a:pt x="1095154" y="106619"/>
                  </a:cubicBezTo>
                  <a:cubicBezTo>
                    <a:pt x="1026936" y="155346"/>
                    <a:pt x="1103099" y="128557"/>
                    <a:pt x="1020726" y="149149"/>
                  </a:cubicBezTo>
                  <a:cubicBezTo>
                    <a:pt x="999461" y="170414"/>
                    <a:pt x="981954" y="196263"/>
                    <a:pt x="956931" y="212945"/>
                  </a:cubicBezTo>
                  <a:cubicBezTo>
                    <a:pt x="946298" y="220033"/>
                    <a:pt x="934069" y="225174"/>
                    <a:pt x="925033" y="234210"/>
                  </a:cubicBezTo>
                  <a:cubicBezTo>
                    <a:pt x="912502" y="246740"/>
                    <a:pt x="904908" y="263495"/>
                    <a:pt x="893135" y="276740"/>
                  </a:cubicBezTo>
                  <a:cubicBezTo>
                    <a:pt x="876485" y="295471"/>
                    <a:pt x="853874" y="309051"/>
                    <a:pt x="839972" y="329903"/>
                  </a:cubicBezTo>
                  <a:cubicBezTo>
                    <a:pt x="832884" y="340535"/>
                    <a:pt x="828685" y="353817"/>
                    <a:pt x="818707" y="361800"/>
                  </a:cubicBezTo>
                  <a:cubicBezTo>
                    <a:pt x="809955" y="368801"/>
                    <a:pt x="797442" y="368889"/>
                    <a:pt x="786810" y="372433"/>
                  </a:cubicBezTo>
                  <a:cubicBezTo>
                    <a:pt x="602567" y="360150"/>
                    <a:pt x="618461" y="345851"/>
                    <a:pt x="584791" y="34053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491717" y="2735193"/>
              <a:ext cx="375684" cy="334668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162800" y="2236857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B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445977" y="3069861"/>
            <a:ext cx="3911600" cy="1994440"/>
            <a:chOff x="457200" y="2590800"/>
            <a:chExt cx="3911600" cy="1994440"/>
          </a:xfrm>
        </p:grpSpPr>
        <p:grpSp>
          <p:nvGrpSpPr>
            <p:cNvPr id="12" name="Group 11"/>
            <p:cNvGrpSpPr/>
            <p:nvPr/>
          </p:nvGrpSpPr>
          <p:grpSpPr>
            <a:xfrm>
              <a:off x="457200" y="2590800"/>
              <a:ext cx="1295400" cy="647699"/>
              <a:chOff x="457200" y="2286000"/>
              <a:chExt cx="3886200" cy="2286000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066800" y="2743200"/>
                <a:ext cx="1066800" cy="9906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933649" y="3937541"/>
              <a:ext cx="1295400" cy="647699"/>
              <a:chOff x="457200" y="2286000"/>
              <a:chExt cx="3886200" cy="2286000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622699" y="3192217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635000" y="3937541"/>
              <a:ext cx="1295400" cy="647699"/>
              <a:chOff x="457200" y="2286000"/>
              <a:chExt cx="3886200" cy="2286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981741" y="2608105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010093" y="3260089"/>
              <a:ext cx="1295400" cy="647699"/>
              <a:chOff x="457200" y="2286000"/>
              <a:chExt cx="3886200" cy="2286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866900" y="2933697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2336800" y="3260089"/>
              <a:ext cx="1295400" cy="647699"/>
              <a:chOff x="457200" y="2286000"/>
              <a:chExt cx="3886200" cy="22860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383120" y="2438397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3073400" y="2596676"/>
              <a:ext cx="1295400" cy="647699"/>
              <a:chOff x="457200" y="2286000"/>
              <a:chExt cx="3886200" cy="2286000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057400" y="3037512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1778000" y="2612390"/>
              <a:ext cx="1295400" cy="647699"/>
              <a:chOff x="457200" y="2286000"/>
              <a:chExt cx="3886200" cy="2286000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1440711" y="3352798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Freeform 37"/>
          <p:cNvSpPr/>
          <p:nvPr/>
        </p:nvSpPr>
        <p:spPr>
          <a:xfrm>
            <a:off x="6214730" y="2527716"/>
            <a:ext cx="712381" cy="871870"/>
          </a:xfrm>
          <a:custGeom>
            <a:avLst/>
            <a:gdLst>
              <a:gd name="connsiteX0" fmla="*/ 350874 w 712381"/>
              <a:gd name="connsiteY0" fmla="*/ 0 h 871870"/>
              <a:gd name="connsiteX1" fmla="*/ 350874 w 712381"/>
              <a:gd name="connsiteY1" fmla="*/ 0 h 871870"/>
              <a:gd name="connsiteX2" fmla="*/ 212651 w 712381"/>
              <a:gd name="connsiteY2" fmla="*/ 10633 h 871870"/>
              <a:gd name="connsiteX3" fmla="*/ 127590 w 712381"/>
              <a:gd name="connsiteY3" fmla="*/ 53163 h 871870"/>
              <a:gd name="connsiteX4" fmla="*/ 106325 w 712381"/>
              <a:gd name="connsiteY4" fmla="*/ 85061 h 871870"/>
              <a:gd name="connsiteX5" fmla="*/ 74428 w 712381"/>
              <a:gd name="connsiteY5" fmla="*/ 106326 h 871870"/>
              <a:gd name="connsiteX6" fmla="*/ 42530 w 712381"/>
              <a:gd name="connsiteY6" fmla="*/ 138224 h 871870"/>
              <a:gd name="connsiteX7" fmla="*/ 31897 w 712381"/>
              <a:gd name="connsiteY7" fmla="*/ 170121 h 871870"/>
              <a:gd name="connsiteX8" fmla="*/ 21265 w 712381"/>
              <a:gd name="connsiteY8" fmla="*/ 212652 h 871870"/>
              <a:gd name="connsiteX9" fmla="*/ 0 w 712381"/>
              <a:gd name="connsiteY9" fmla="*/ 276447 h 871870"/>
              <a:gd name="connsiteX10" fmla="*/ 10632 w 712381"/>
              <a:gd name="connsiteY10" fmla="*/ 393405 h 871870"/>
              <a:gd name="connsiteX11" fmla="*/ 31897 w 712381"/>
              <a:gd name="connsiteY11" fmla="*/ 435935 h 871870"/>
              <a:gd name="connsiteX12" fmla="*/ 42530 w 712381"/>
              <a:gd name="connsiteY12" fmla="*/ 467833 h 871870"/>
              <a:gd name="connsiteX13" fmla="*/ 74428 w 712381"/>
              <a:gd name="connsiteY13" fmla="*/ 584791 h 871870"/>
              <a:gd name="connsiteX14" fmla="*/ 95693 w 712381"/>
              <a:gd name="connsiteY14" fmla="*/ 637954 h 871870"/>
              <a:gd name="connsiteX15" fmla="*/ 180753 w 712381"/>
              <a:gd name="connsiteY15" fmla="*/ 691117 h 871870"/>
              <a:gd name="connsiteX16" fmla="*/ 212651 w 712381"/>
              <a:gd name="connsiteY16" fmla="*/ 712382 h 871870"/>
              <a:gd name="connsiteX17" fmla="*/ 318977 w 712381"/>
              <a:gd name="connsiteY17" fmla="*/ 839973 h 871870"/>
              <a:gd name="connsiteX18" fmla="*/ 404037 w 712381"/>
              <a:gd name="connsiteY18" fmla="*/ 871870 h 871870"/>
              <a:gd name="connsiteX19" fmla="*/ 542260 w 712381"/>
              <a:gd name="connsiteY19" fmla="*/ 850605 h 871870"/>
              <a:gd name="connsiteX20" fmla="*/ 574158 w 712381"/>
              <a:gd name="connsiteY20" fmla="*/ 829340 h 871870"/>
              <a:gd name="connsiteX21" fmla="*/ 595423 w 712381"/>
              <a:gd name="connsiteY21" fmla="*/ 797442 h 871870"/>
              <a:gd name="connsiteX22" fmla="*/ 627321 w 712381"/>
              <a:gd name="connsiteY22" fmla="*/ 776177 h 871870"/>
              <a:gd name="connsiteX23" fmla="*/ 669851 w 712381"/>
              <a:gd name="connsiteY23" fmla="*/ 712382 h 871870"/>
              <a:gd name="connsiteX24" fmla="*/ 691116 w 712381"/>
              <a:gd name="connsiteY24" fmla="*/ 648587 h 871870"/>
              <a:gd name="connsiteX25" fmla="*/ 701749 w 712381"/>
              <a:gd name="connsiteY25" fmla="*/ 616689 h 871870"/>
              <a:gd name="connsiteX26" fmla="*/ 712381 w 712381"/>
              <a:gd name="connsiteY26" fmla="*/ 223284 h 871870"/>
              <a:gd name="connsiteX27" fmla="*/ 701749 w 712381"/>
              <a:gd name="connsiteY27" fmla="*/ 116959 h 871870"/>
              <a:gd name="connsiteX28" fmla="*/ 680483 w 712381"/>
              <a:gd name="connsiteY28" fmla="*/ 85061 h 871870"/>
              <a:gd name="connsiteX29" fmla="*/ 669851 w 712381"/>
              <a:gd name="connsiteY29" fmla="*/ 53163 h 871870"/>
              <a:gd name="connsiteX30" fmla="*/ 574158 w 712381"/>
              <a:gd name="connsiteY30" fmla="*/ 0 h 871870"/>
              <a:gd name="connsiteX31" fmla="*/ 467832 w 712381"/>
              <a:gd name="connsiteY31" fmla="*/ 10633 h 871870"/>
              <a:gd name="connsiteX32" fmla="*/ 404037 w 712381"/>
              <a:gd name="connsiteY32" fmla="*/ 31898 h 871870"/>
              <a:gd name="connsiteX33" fmla="*/ 350874 w 712381"/>
              <a:gd name="connsiteY33" fmla="*/ 0 h 87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12381" h="871870">
                <a:moveTo>
                  <a:pt x="350874" y="0"/>
                </a:moveTo>
                <a:lnTo>
                  <a:pt x="350874" y="0"/>
                </a:lnTo>
                <a:cubicBezTo>
                  <a:pt x="304800" y="3544"/>
                  <a:pt x="257605" y="-70"/>
                  <a:pt x="212651" y="10633"/>
                </a:cubicBezTo>
                <a:cubicBezTo>
                  <a:pt x="181813" y="17975"/>
                  <a:pt x="127590" y="53163"/>
                  <a:pt x="127590" y="53163"/>
                </a:cubicBezTo>
                <a:cubicBezTo>
                  <a:pt x="120502" y="63796"/>
                  <a:pt x="115361" y="76025"/>
                  <a:pt x="106325" y="85061"/>
                </a:cubicBezTo>
                <a:cubicBezTo>
                  <a:pt x="97289" y="94097"/>
                  <a:pt x="84245" y="98145"/>
                  <a:pt x="74428" y="106326"/>
                </a:cubicBezTo>
                <a:cubicBezTo>
                  <a:pt x="62876" y="115952"/>
                  <a:pt x="53163" y="127591"/>
                  <a:pt x="42530" y="138224"/>
                </a:cubicBezTo>
                <a:cubicBezTo>
                  <a:pt x="38986" y="148856"/>
                  <a:pt x="34976" y="159345"/>
                  <a:pt x="31897" y="170121"/>
                </a:cubicBezTo>
                <a:cubicBezTo>
                  <a:pt x="27882" y="184172"/>
                  <a:pt x="25464" y="198655"/>
                  <a:pt x="21265" y="212652"/>
                </a:cubicBezTo>
                <a:cubicBezTo>
                  <a:pt x="14824" y="234122"/>
                  <a:pt x="0" y="276447"/>
                  <a:pt x="0" y="276447"/>
                </a:cubicBezTo>
                <a:cubicBezTo>
                  <a:pt x="3544" y="315433"/>
                  <a:pt x="2955" y="355018"/>
                  <a:pt x="10632" y="393405"/>
                </a:cubicBezTo>
                <a:cubicBezTo>
                  <a:pt x="13740" y="408947"/>
                  <a:pt x="25653" y="421367"/>
                  <a:pt x="31897" y="435935"/>
                </a:cubicBezTo>
                <a:cubicBezTo>
                  <a:pt x="36312" y="446237"/>
                  <a:pt x="39812" y="456960"/>
                  <a:pt x="42530" y="467833"/>
                </a:cubicBezTo>
                <a:cubicBezTo>
                  <a:pt x="60328" y="539023"/>
                  <a:pt x="44014" y="508755"/>
                  <a:pt x="74428" y="584791"/>
                </a:cubicBezTo>
                <a:cubicBezTo>
                  <a:pt x="81516" y="602512"/>
                  <a:pt x="85578" y="621769"/>
                  <a:pt x="95693" y="637954"/>
                </a:cubicBezTo>
                <a:cubicBezTo>
                  <a:pt x="121134" y="678661"/>
                  <a:pt x="138954" y="670218"/>
                  <a:pt x="180753" y="691117"/>
                </a:cubicBezTo>
                <a:cubicBezTo>
                  <a:pt x="192183" y="696832"/>
                  <a:pt x="202018" y="705294"/>
                  <a:pt x="212651" y="712382"/>
                </a:cubicBezTo>
                <a:cubicBezTo>
                  <a:pt x="237076" y="749020"/>
                  <a:pt x="278043" y="819506"/>
                  <a:pt x="318977" y="839973"/>
                </a:cubicBezTo>
                <a:cubicBezTo>
                  <a:pt x="374577" y="867773"/>
                  <a:pt x="346130" y="857394"/>
                  <a:pt x="404037" y="871870"/>
                </a:cubicBezTo>
                <a:cubicBezTo>
                  <a:pt x="423254" y="869735"/>
                  <a:pt x="510028" y="864419"/>
                  <a:pt x="542260" y="850605"/>
                </a:cubicBezTo>
                <a:cubicBezTo>
                  <a:pt x="554006" y="845571"/>
                  <a:pt x="563525" y="836428"/>
                  <a:pt x="574158" y="829340"/>
                </a:cubicBezTo>
                <a:cubicBezTo>
                  <a:pt x="581246" y="818707"/>
                  <a:pt x="586387" y="806478"/>
                  <a:pt x="595423" y="797442"/>
                </a:cubicBezTo>
                <a:cubicBezTo>
                  <a:pt x="604459" y="788406"/>
                  <a:pt x="618906" y="785794"/>
                  <a:pt x="627321" y="776177"/>
                </a:cubicBezTo>
                <a:cubicBezTo>
                  <a:pt x="644151" y="756943"/>
                  <a:pt x="669851" y="712382"/>
                  <a:pt x="669851" y="712382"/>
                </a:cubicBezTo>
                <a:lnTo>
                  <a:pt x="691116" y="648587"/>
                </a:lnTo>
                <a:lnTo>
                  <a:pt x="701749" y="616689"/>
                </a:lnTo>
                <a:cubicBezTo>
                  <a:pt x="705293" y="485554"/>
                  <a:pt x="712381" y="354467"/>
                  <a:pt x="712381" y="223284"/>
                </a:cubicBezTo>
                <a:cubicBezTo>
                  <a:pt x="712381" y="187666"/>
                  <a:pt x="709758" y="151665"/>
                  <a:pt x="701749" y="116959"/>
                </a:cubicBezTo>
                <a:cubicBezTo>
                  <a:pt x="698875" y="104507"/>
                  <a:pt x="687572" y="95694"/>
                  <a:pt x="680483" y="85061"/>
                </a:cubicBezTo>
                <a:cubicBezTo>
                  <a:pt x="676939" y="74428"/>
                  <a:pt x="677776" y="61088"/>
                  <a:pt x="669851" y="53163"/>
                </a:cubicBezTo>
                <a:cubicBezTo>
                  <a:pt x="633292" y="16604"/>
                  <a:pt x="614268" y="13370"/>
                  <a:pt x="574158" y="0"/>
                </a:cubicBezTo>
                <a:cubicBezTo>
                  <a:pt x="538716" y="3544"/>
                  <a:pt x="502841" y="4069"/>
                  <a:pt x="467832" y="10633"/>
                </a:cubicBezTo>
                <a:cubicBezTo>
                  <a:pt x="445801" y="14764"/>
                  <a:pt x="404037" y="31898"/>
                  <a:pt x="404037" y="31898"/>
                </a:cubicBezTo>
                <a:cubicBezTo>
                  <a:pt x="364620" y="18760"/>
                  <a:pt x="359735" y="5316"/>
                  <a:pt x="350874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253717" y="2656977"/>
            <a:ext cx="375684" cy="33466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7857460" y="3072809"/>
            <a:ext cx="744280" cy="999461"/>
          </a:xfrm>
          <a:custGeom>
            <a:avLst/>
            <a:gdLst>
              <a:gd name="connsiteX0" fmla="*/ 393405 w 744280"/>
              <a:gd name="connsiteY0" fmla="*/ 0 h 999461"/>
              <a:gd name="connsiteX1" fmla="*/ 393405 w 744280"/>
              <a:gd name="connsiteY1" fmla="*/ 0 h 999461"/>
              <a:gd name="connsiteX2" fmla="*/ 255182 w 744280"/>
              <a:gd name="connsiteY2" fmla="*/ 74428 h 999461"/>
              <a:gd name="connsiteX3" fmla="*/ 212652 w 744280"/>
              <a:gd name="connsiteY3" fmla="*/ 116958 h 999461"/>
              <a:gd name="connsiteX4" fmla="*/ 148856 w 744280"/>
              <a:gd name="connsiteY4" fmla="*/ 191386 h 999461"/>
              <a:gd name="connsiteX5" fmla="*/ 116959 w 744280"/>
              <a:gd name="connsiteY5" fmla="*/ 202019 h 999461"/>
              <a:gd name="connsiteX6" fmla="*/ 53163 w 744280"/>
              <a:gd name="connsiteY6" fmla="*/ 244549 h 999461"/>
              <a:gd name="connsiteX7" fmla="*/ 21266 w 744280"/>
              <a:gd name="connsiteY7" fmla="*/ 276447 h 999461"/>
              <a:gd name="connsiteX8" fmla="*/ 10633 w 744280"/>
              <a:gd name="connsiteY8" fmla="*/ 329610 h 999461"/>
              <a:gd name="connsiteX9" fmla="*/ 0 w 744280"/>
              <a:gd name="connsiteY9" fmla="*/ 372140 h 999461"/>
              <a:gd name="connsiteX10" fmla="*/ 21266 w 744280"/>
              <a:gd name="connsiteY10" fmla="*/ 606056 h 999461"/>
              <a:gd name="connsiteX11" fmla="*/ 31898 w 744280"/>
              <a:gd name="connsiteY11" fmla="*/ 637954 h 999461"/>
              <a:gd name="connsiteX12" fmla="*/ 85061 w 744280"/>
              <a:gd name="connsiteY12" fmla="*/ 839972 h 999461"/>
              <a:gd name="connsiteX13" fmla="*/ 148856 w 744280"/>
              <a:gd name="connsiteY13" fmla="*/ 871870 h 999461"/>
              <a:gd name="connsiteX14" fmla="*/ 191387 w 744280"/>
              <a:gd name="connsiteY14" fmla="*/ 925033 h 999461"/>
              <a:gd name="connsiteX15" fmla="*/ 297712 w 744280"/>
              <a:gd name="connsiteY15" fmla="*/ 967563 h 999461"/>
              <a:gd name="connsiteX16" fmla="*/ 329610 w 744280"/>
              <a:gd name="connsiteY16" fmla="*/ 978196 h 999461"/>
              <a:gd name="connsiteX17" fmla="*/ 414670 w 744280"/>
              <a:gd name="connsiteY17" fmla="*/ 999461 h 999461"/>
              <a:gd name="connsiteX18" fmla="*/ 574159 w 744280"/>
              <a:gd name="connsiteY18" fmla="*/ 988828 h 999461"/>
              <a:gd name="connsiteX19" fmla="*/ 584791 w 744280"/>
              <a:gd name="connsiteY19" fmla="*/ 956931 h 999461"/>
              <a:gd name="connsiteX20" fmla="*/ 606056 w 744280"/>
              <a:gd name="connsiteY20" fmla="*/ 935665 h 999461"/>
              <a:gd name="connsiteX21" fmla="*/ 637954 w 744280"/>
              <a:gd name="connsiteY21" fmla="*/ 871870 h 999461"/>
              <a:gd name="connsiteX22" fmla="*/ 648587 w 744280"/>
              <a:gd name="connsiteY22" fmla="*/ 478465 h 999461"/>
              <a:gd name="connsiteX23" fmla="*/ 669852 w 744280"/>
              <a:gd name="connsiteY23" fmla="*/ 414670 h 999461"/>
              <a:gd name="connsiteX24" fmla="*/ 733647 w 744280"/>
              <a:gd name="connsiteY24" fmla="*/ 350875 h 999461"/>
              <a:gd name="connsiteX25" fmla="*/ 744280 w 744280"/>
              <a:gd name="connsiteY25" fmla="*/ 318977 h 999461"/>
              <a:gd name="connsiteX26" fmla="*/ 733647 w 744280"/>
              <a:gd name="connsiteY26" fmla="*/ 287079 h 999461"/>
              <a:gd name="connsiteX27" fmla="*/ 701749 w 744280"/>
              <a:gd name="connsiteY27" fmla="*/ 191386 h 999461"/>
              <a:gd name="connsiteX28" fmla="*/ 691117 w 744280"/>
              <a:gd name="connsiteY28" fmla="*/ 148856 h 999461"/>
              <a:gd name="connsiteX29" fmla="*/ 659219 w 744280"/>
              <a:gd name="connsiteY29" fmla="*/ 85061 h 999461"/>
              <a:gd name="connsiteX30" fmla="*/ 627321 w 744280"/>
              <a:gd name="connsiteY30" fmla="*/ 63796 h 999461"/>
              <a:gd name="connsiteX31" fmla="*/ 595424 w 744280"/>
              <a:gd name="connsiteY31" fmla="*/ 53163 h 999461"/>
              <a:gd name="connsiteX32" fmla="*/ 489098 w 744280"/>
              <a:gd name="connsiteY32" fmla="*/ 42531 h 999461"/>
              <a:gd name="connsiteX33" fmla="*/ 425303 w 744280"/>
              <a:gd name="connsiteY33" fmla="*/ 21265 h 999461"/>
              <a:gd name="connsiteX34" fmla="*/ 393405 w 744280"/>
              <a:gd name="connsiteY34" fmla="*/ 10633 h 999461"/>
              <a:gd name="connsiteX35" fmla="*/ 393405 w 744280"/>
              <a:gd name="connsiteY35" fmla="*/ 0 h 999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44280" h="999461">
                <a:moveTo>
                  <a:pt x="393405" y="0"/>
                </a:moveTo>
                <a:lnTo>
                  <a:pt x="393405" y="0"/>
                </a:lnTo>
                <a:cubicBezTo>
                  <a:pt x="321814" y="31819"/>
                  <a:pt x="305181" y="30679"/>
                  <a:pt x="255182" y="74428"/>
                </a:cubicBezTo>
                <a:cubicBezTo>
                  <a:pt x="240094" y="87630"/>
                  <a:pt x="225854" y="101870"/>
                  <a:pt x="212652" y="116958"/>
                </a:cubicBezTo>
                <a:cubicBezTo>
                  <a:pt x="192013" y="140546"/>
                  <a:pt x="176077" y="173239"/>
                  <a:pt x="148856" y="191386"/>
                </a:cubicBezTo>
                <a:cubicBezTo>
                  <a:pt x="139531" y="197603"/>
                  <a:pt x="127591" y="198475"/>
                  <a:pt x="116959" y="202019"/>
                </a:cubicBezTo>
                <a:cubicBezTo>
                  <a:pt x="60051" y="258924"/>
                  <a:pt x="143292" y="180170"/>
                  <a:pt x="53163" y="244549"/>
                </a:cubicBezTo>
                <a:cubicBezTo>
                  <a:pt x="40927" y="253289"/>
                  <a:pt x="31898" y="265814"/>
                  <a:pt x="21266" y="276447"/>
                </a:cubicBezTo>
                <a:cubicBezTo>
                  <a:pt x="17722" y="294168"/>
                  <a:pt x="14554" y="311968"/>
                  <a:pt x="10633" y="329610"/>
                </a:cubicBezTo>
                <a:cubicBezTo>
                  <a:pt x="7463" y="343875"/>
                  <a:pt x="0" y="357527"/>
                  <a:pt x="0" y="372140"/>
                </a:cubicBezTo>
                <a:cubicBezTo>
                  <a:pt x="0" y="449130"/>
                  <a:pt x="2298" y="530181"/>
                  <a:pt x="21266" y="606056"/>
                </a:cubicBezTo>
                <a:cubicBezTo>
                  <a:pt x="23984" y="616929"/>
                  <a:pt x="28354" y="627321"/>
                  <a:pt x="31898" y="637954"/>
                </a:cubicBezTo>
                <a:cubicBezTo>
                  <a:pt x="33816" y="659053"/>
                  <a:pt x="34405" y="823086"/>
                  <a:pt x="85061" y="839972"/>
                </a:cubicBezTo>
                <a:cubicBezTo>
                  <a:pt x="129082" y="854646"/>
                  <a:pt x="107634" y="844388"/>
                  <a:pt x="148856" y="871870"/>
                </a:cubicBezTo>
                <a:cubicBezTo>
                  <a:pt x="160233" y="888936"/>
                  <a:pt x="173204" y="912911"/>
                  <a:pt x="191387" y="925033"/>
                </a:cubicBezTo>
                <a:cubicBezTo>
                  <a:pt x="222678" y="945893"/>
                  <a:pt x="263129" y="956035"/>
                  <a:pt x="297712" y="967563"/>
                </a:cubicBezTo>
                <a:cubicBezTo>
                  <a:pt x="308345" y="971107"/>
                  <a:pt x="318620" y="975998"/>
                  <a:pt x="329610" y="978196"/>
                </a:cubicBezTo>
                <a:cubicBezTo>
                  <a:pt x="393763" y="991026"/>
                  <a:pt x="365629" y="983113"/>
                  <a:pt x="414670" y="999461"/>
                </a:cubicBezTo>
                <a:cubicBezTo>
                  <a:pt x="467833" y="995917"/>
                  <a:pt x="522469" y="1001750"/>
                  <a:pt x="574159" y="988828"/>
                </a:cubicBezTo>
                <a:cubicBezTo>
                  <a:pt x="585032" y="986110"/>
                  <a:pt x="579025" y="966541"/>
                  <a:pt x="584791" y="956931"/>
                </a:cubicBezTo>
                <a:cubicBezTo>
                  <a:pt x="589949" y="948335"/>
                  <a:pt x="599794" y="943493"/>
                  <a:pt x="606056" y="935665"/>
                </a:cubicBezTo>
                <a:cubicBezTo>
                  <a:pt x="629612" y="906219"/>
                  <a:pt x="626723" y="905562"/>
                  <a:pt x="637954" y="871870"/>
                </a:cubicBezTo>
                <a:cubicBezTo>
                  <a:pt x="641498" y="740735"/>
                  <a:pt x="639457" y="609330"/>
                  <a:pt x="648587" y="478465"/>
                </a:cubicBezTo>
                <a:cubicBezTo>
                  <a:pt x="650147" y="456104"/>
                  <a:pt x="654002" y="430520"/>
                  <a:pt x="669852" y="414670"/>
                </a:cubicBezTo>
                <a:lnTo>
                  <a:pt x="733647" y="350875"/>
                </a:lnTo>
                <a:cubicBezTo>
                  <a:pt x="737191" y="340242"/>
                  <a:pt x="744280" y="330185"/>
                  <a:pt x="744280" y="318977"/>
                </a:cubicBezTo>
                <a:cubicBezTo>
                  <a:pt x="744280" y="307769"/>
                  <a:pt x="736365" y="297952"/>
                  <a:pt x="733647" y="287079"/>
                </a:cubicBezTo>
                <a:cubicBezTo>
                  <a:pt x="713034" y="204632"/>
                  <a:pt x="737122" y="262134"/>
                  <a:pt x="701749" y="191386"/>
                </a:cubicBezTo>
                <a:cubicBezTo>
                  <a:pt x="698205" y="177209"/>
                  <a:pt x="695131" y="162907"/>
                  <a:pt x="691117" y="148856"/>
                </a:cubicBezTo>
                <a:cubicBezTo>
                  <a:pt x="684199" y="124643"/>
                  <a:pt x="677858" y="103700"/>
                  <a:pt x="659219" y="85061"/>
                </a:cubicBezTo>
                <a:cubicBezTo>
                  <a:pt x="650183" y="76025"/>
                  <a:pt x="638751" y="69511"/>
                  <a:pt x="627321" y="63796"/>
                </a:cubicBezTo>
                <a:cubicBezTo>
                  <a:pt x="617297" y="58784"/>
                  <a:pt x="606501" y="54867"/>
                  <a:pt x="595424" y="53163"/>
                </a:cubicBezTo>
                <a:cubicBezTo>
                  <a:pt x="560219" y="47747"/>
                  <a:pt x="524540" y="46075"/>
                  <a:pt x="489098" y="42531"/>
                </a:cubicBezTo>
                <a:lnTo>
                  <a:pt x="425303" y="21265"/>
                </a:lnTo>
                <a:cubicBezTo>
                  <a:pt x="414670" y="17721"/>
                  <a:pt x="393405" y="21841"/>
                  <a:pt x="393405" y="10633"/>
                </a:cubicBezTo>
                <a:lnTo>
                  <a:pt x="393405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229600" y="3288665"/>
            <a:ext cx="228600" cy="24538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26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Which cell part provides structure for a plant cell?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Cell wall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1825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does LCV stand for?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>
                <a:solidFill>
                  <a:srgbClr val="FFFF00"/>
                </a:solidFill>
              </a:rPr>
              <a:t>Large Central Vacuole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2378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Which organelle is where energy from the sun is converted into food?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Chloroplast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350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cells have an irregular shape?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Animal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771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Cell Wall or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Cell Membrane</a:t>
            </a:r>
            <a:r>
              <a:rPr lang="en-US" sz="6000" dirty="0">
                <a:solidFill>
                  <a:srgbClr val="FFFF00"/>
                </a:solidFill>
              </a:rPr>
              <a:t>?</a:t>
            </a:r>
            <a:r>
              <a:rPr lang="en-US" sz="6000" dirty="0" smtClean="0">
                <a:solidFill>
                  <a:srgbClr val="FFFF00"/>
                </a:solidFill>
              </a:rPr>
              <a:t/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Thick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Cell wall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1991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The rules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“1” wins the points in the bank by getting 10 questions in a row correct.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Those still “up” each get ½ of the bank points.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If the “1” gets an answer wrong, all remaining “100” (those who are still “up”) get the points in the bank.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“1” gets ½ of the points in the bank.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Then we pick a new “1” and start again!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Corey Leet\AppData\Local\Microsoft\Windows\Temporary Internet Files\Content.IE5\6ZUX2ITW\MC90041081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0"/>
            <a:ext cx="1854411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302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cells come in odd shapes?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Animal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9100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is another word for a living thing?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Organism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459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Cell Wall or 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Cell Membrane</a:t>
            </a:r>
            <a:r>
              <a:rPr lang="en-US" sz="6000" dirty="0">
                <a:solidFill>
                  <a:srgbClr val="FFFF00"/>
                </a:solidFill>
              </a:rPr>
              <a:t>?</a:t>
            </a:r>
            <a:r>
              <a:rPr lang="en-US" sz="6000" dirty="0" smtClean="0">
                <a:solidFill>
                  <a:srgbClr val="FFFF00"/>
                </a:solidFill>
              </a:rPr>
              <a:t/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Provides support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Cell wall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021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organelle contains the cell’s DNA?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Nucleus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3115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cells are scattered?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Animal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952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3716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is a plant cell?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95500" y="165431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A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181600" y="2137883"/>
            <a:ext cx="2831012" cy="2201233"/>
          </a:xfrm>
          <a:custGeom>
            <a:avLst/>
            <a:gdLst>
              <a:gd name="connsiteX0" fmla="*/ 584791 w 2831012"/>
              <a:gd name="connsiteY0" fmla="*/ 340535 h 2201233"/>
              <a:gd name="connsiteX1" fmla="*/ 584791 w 2831012"/>
              <a:gd name="connsiteY1" fmla="*/ 340535 h 2201233"/>
              <a:gd name="connsiteX2" fmla="*/ 425303 w 2831012"/>
              <a:gd name="connsiteY2" fmla="*/ 446861 h 2201233"/>
              <a:gd name="connsiteX3" fmla="*/ 372140 w 2831012"/>
              <a:gd name="connsiteY3" fmla="*/ 457493 h 2201233"/>
              <a:gd name="connsiteX4" fmla="*/ 287079 w 2831012"/>
              <a:gd name="connsiteY4" fmla="*/ 500024 h 2201233"/>
              <a:gd name="connsiteX5" fmla="*/ 244549 w 2831012"/>
              <a:gd name="connsiteY5" fmla="*/ 531921 h 2201233"/>
              <a:gd name="connsiteX6" fmla="*/ 212652 w 2831012"/>
              <a:gd name="connsiteY6" fmla="*/ 542554 h 2201233"/>
              <a:gd name="connsiteX7" fmla="*/ 180754 w 2831012"/>
              <a:gd name="connsiteY7" fmla="*/ 563819 h 2201233"/>
              <a:gd name="connsiteX8" fmla="*/ 116958 w 2831012"/>
              <a:gd name="connsiteY8" fmla="*/ 585084 h 2201233"/>
              <a:gd name="connsiteX9" fmla="*/ 42531 w 2831012"/>
              <a:gd name="connsiteY9" fmla="*/ 648879 h 2201233"/>
              <a:gd name="connsiteX10" fmla="*/ 31898 w 2831012"/>
              <a:gd name="connsiteY10" fmla="*/ 691410 h 2201233"/>
              <a:gd name="connsiteX11" fmla="*/ 10633 w 2831012"/>
              <a:gd name="connsiteY11" fmla="*/ 723307 h 2201233"/>
              <a:gd name="connsiteX12" fmla="*/ 0 w 2831012"/>
              <a:gd name="connsiteY12" fmla="*/ 755205 h 2201233"/>
              <a:gd name="connsiteX13" fmla="*/ 10633 w 2831012"/>
              <a:gd name="connsiteY13" fmla="*/ 1084814 h 2201233"/>
              <a:gd name="connsiteX14" fmla="*/ 21265 w 2831012"/>
              <a:gd name="connsiteY14" fmla="*/ 1127345 h 2201233"/>
              <a:gd name="connsiteX15" fmla="*/ 31898 w 2831012"/>
              <a:gd name="connsiteY15" fmla="*/ 1350628 h 2201233"/>
              <a:gd name="connsiteX16" fmla="*/ 42531 w 2831012"/>
              <a:gd name="connsiteY16" fmla="*/ 1393159 h 2201233"/>
              <a:gd name="connsiteX17" fmla="*/ 63796 w 2831012"/>
              <a:gd name="connsiteY17" fmla="*/ 1488852 h 2201233"/>
              <a:gd name="connsiteX18" fmla="*/ 85061 w 2831012"/>
              <a:gd name="connsiteY18" fmla="*/ 1520749 h 2201233"/>
              <a:gd name="connsiteX19" fmla="*/ 95693 w 2831012"/>
              <a:gd name="connsiteY19" fmla="*/ 1552647 h 2201233"/>
              <a:gd name="connsiteX20" fmla="*/ 159489 w 2831012"/>
              <a:gd name="connsiteY20" fmla="*/ 1605810 h 2201233"/>
              <a:gd name="connsiteX21" fmla="*/ 233917 w 2831012"/>
              <a:gd name="connsiteY21" fmla="*/ 1627075 h 2201233"/>
              <a:gd name="connsiteX22" fmla="*/ 265814 w 2831012"/>
              <a:gd name="connsiteY22" fmla="*/ 1637707 h 2201233"/>
              <a:gd name="connsiteX23" fmla="*/ 297712 w 2831012"/>
              <a:gd name="connsiteY23" fmla="*/ 1658972 h 2201233"/>
              <a:gd name="connsiteX24" fmla="*/ 372140 w 2831012"/>
              <a:gd name="connsiteY24" fmla="*/ 1754666 h 2201233"/>
              <a:gd name="connsiteX25" fmla="*/ 435935 w 2831012"/>
              <a:gd name="connsiteY25" fmla="*/ 1797196 h 2201233"/>
              <a:gd name="connsiteX26" fmla="*/ 478465 w 2831012"/>
              <a:gd name="connsiteY26" fmla="*/ 1807828 h 2201233"/>
              <a:gd name="connsiteX27" fmla="*/ 531628 w 2831012"/>
              <a:gd name="connsiteY27" fmla="*/ 1818461 h 2201233"/>
              <a:gd name="connsiteX28" fmla="*/ 563526 w 2831012"/>
              <a:gd name="connsiteY28" fmla="*/ 1829093 h 2201233"/>
              <a:gd name="connsiteX29" fmla="*/ 606056 w 2831012"/>
              <a:gd name="connsiteY29" fmla="*/ 1839726 h 2201233"/>
              <a:gd name="connsiteX30" fmla="*/ 669852 w 2831012"/>
              <a:gd name="connsiteY30" fmla="*/ 1860991 h 2201233"/>
              <a:gd name="connsiteX31" fmla="*/ 871870 w 2831012"/>
              <a:gd name="connsiteY31" fmla="*/ 1871624 h 2201233"/>
              <a:gd name="connsiteX32" fmla="*/ 935665 w 2831012"/>
              <a:gd name="connsiteY32" fmla="*/ 1882256 h 2201233"/>
              <a:gd name="connsiteX33" fmla="*/ 1073889 w 2831012"/>
              <a:gd name="connsiteY33" fmla="*/ 1903521 h 2201233"/>
              <a:gd name="connsiteX34" fmla="*/ 1137684 w 2831012"/>
              <a:gd name="connsiteY34" fmla="*/ 1935419 h 2201233"/>
              <a:gd name="connsiteX35" fmla="*/ 1169582 w 2831012"/>
              <a:gd name="connsiteY35" fmla="*/ 1956684 h 2201233"/>
              <a:gd name="connsiteX36" fmla="*/ 1233377 w 2831012"/>
              <a:gd name="connsiteY36" fmla="*/ 1977949 h 2201233"/>
              <a:gd name="connsiteX37" fmla="*/ 1297172 w 2831012"/>
              <a:gd name="connsiteY37" fmla="*/ 1999214 h 2201233"/>
              <a:gd name="connsiteX38" fmla="*/ 1339703 w 2831012"/>
              <a:gd name="connsiteY38" fmla="*/ 2009847 h 2201233"/>
              <a:gd name="connsiteX39" fmla="*/ 1382233 w 2831012"/>
              <a:gd name="connsiteY39" fmla="*/ 2031112 h 2201233"/>
              <a:gd name="connsiteX40" fmla="*/ 1477926 w 2831012"/>
              <a:gd name="connsiteY40" fmla="*/ 2105540 h 2201233"/>
              <a:gd name="connsiteX41" fmla="*/ 1541721 w 2831012"/>
              <a:gd name="connsiteY41" fmla="*/ 2126805 h 2201233"/>
              <a:gd name="connsiteX42" fmla="*/ 1573619 w 2831012"/>
              <a:gd name="connsiteY42" fmla="*/ 2137438 h 2201233"/>
              <a:gd name="connsiteX43" fmla="*/ 1679945 w 2831012"/>
              <a:gd name="connsiteY43" fmla="*/ 2148070 h 2201233"/>
              <a:gd name="connsiteX44" fmla="*/ 1786270 w 2831012"/>
              <a:gd name="connsiteY44" fmla="*/ 2190600 h 2201233"/>
              <a:gd name="connsiteX45" fmla="*/ 1871331 w 2831012"/>
              <a:gd name="connsiteY45" fmla="*/ 2201233 h 2201233"/>
              <a:gd name="connsiteX46" fmla="*/ 2286000 w 2831012"/>
              <a:gd name="connsiteY46" fmla="*/ 2190600 h 2201233"/>
              <a:gd name="connsiteX47" fmla="*/ 2413591 w 2831012"/>
              <a:gd name="connsiteY47" fmla="*/ 2084275 h 2201233"/>
              <a:gd name="connsiteX48" fmla="*/ 2445489 w 2831012"/>
              <a:gd name="connsiteY48" fmla="*/ 2063010 h 2201233"/>
              <a:gd name="connsiteX49" fmla="*/ 2519917 w 2831012"/>
              <a:gd name="connsiteY49" fmla="*/ 2009847 h 2201233"/>
              <a:gd name="connsiteX50" fmla="*/ 2583712 w 2831012"/>
              <a:gd name="connsiteY50" fmla="*/ 1967317 h 2201233"/>
              <a:gd name="connsiteX51" fmla="*/ 2647507 w 2831012"/>
              <a:gd name="connsiteY51" fmla="*/ 1924786 h 2201233"/>
              <a:gd name="connsiteX52" fmla="*/ 2743200 w 2831012"/>
              <a:gd name="connsiteY52" fmla="*/ 1871624 h 2201233"/>
              <a:gd name="connsiteX53" fmla="*/ 2775098 w 2831012"/>
              <a:gd name="connsiteY53" fmla="*/ 1850359 h 2201233"/>
              <a:gd name="connsiteX54" fmla="*/ 2817628 w 2831012"/>
              <a:gd name="connsiteY54" fmla="*/ 1797196 h 2201233"/>
              <a:gd name="connsiteX55" fmla="*/ 2817628 w 2831012"/>
              <a:gd name="connsiteY55" fmla="*/ 1542014 h 2201233"/>
              <a:gd name="connsiteX56" fmla="*/ 2785731 w 2831012"/>
              <a:gd name="connsiteY56" fmla="*/ 1393159 h 2201233"/>
              <a:gd name="connsiteX57" fmla="*/ 2753833 w 2831012"/>
              <a:gd name="connsiteY57" fmla="*/ 1286833 h 2201233"/>
              <a:gd name="connsiteX58" fmla="*/ 2700670 w 2831012"/>
              <a:gd name="connsiteY58" fmla="*/ 1233670 h 2201233"/>
              <a:gd name="connsiteX59" fmla="*/ 2668772 w 2831012"/>
              <a:gd name="connsiteY59" fmla="*/ 1201772 h 2201233"/>
              <a:gd name="connsiteX60" fmla="*/ 2604977 w 2831012"/>
              <a:gd name="connsiteY60" fmla="*/ 1169875 h 2201233"/>
              <a:gd name="connsiteX61" fmla="*/ 2573079 w 2831012"/>
              <a:gd name="connsiteY61" fmla="*/ 1148610 h 2201233"/>
              <a:gd name="connsiteX62" fmla="*/ 2541182 w 2831012"/>
              <a:gd name="connsiteY62" fmla="*/ 1137977 h 2201233"/>
              <a:gd name="connsiteX63" fmla="*/ 2509284 w 2831012"/>
              <a:gd name="connsiteY63" fmla="*/ 1074182 h 2201233"/>
              <a:gd name="connsiteX64" fmla="*/ 2488019 w 2831012"/>
              <a:gd name="connsiteY64" fmla="*/ 1042284 h 2201233"/>
              <a:gd name="connsiteX65" fmla="*/ 2424224 w 2831012"/>
              <a:gd name="connsiteY65" fmla="*/ 999754 h 2201233"/>
              <a:gd name="connsiteX66" fmla="*/ 2339163 w 2831012"/>
              <a:gd name="connsiteY66" fmla="*/ 978489 h 2201233"/>
              <a:gd name="connsiteX67" fmla="*/ 2317898 w 2831012"/>
              <a:gd name="connsiteY67" fmla="*/ 935959 h 2201233"/>
              <a:gd name="connsiteX68" fmla="*/ 2296633 w 2831012"/>
              <a:gd name="connsiteY68" fmla="*/ 904061 h 2201233"/>
              <a:gd name="connsiteX69" fmla="*/ 2264735 w 2831012"/>
              <a:gd name="connsiteY69" fmla="*/ 840266 h 2201233"/>
              <a:gd name="connsiteX70" fmla="*/ 2211572 w 2831012"/>
              <a:gd name="connsiteY70" fmla="*/ 787103 h 2201233"/>
              <a:gd name="connsiteX71" fmla="*/ 2190307 w 2831012"/>
              <a:gd name="connsiteY71" fmla="*/ 723307 h 2201233"/>
              <a:gd name="connsiteX72" fmla="*/ 2179675 w 2831012"/>
              <a:gd name="connsiteY72" fmla="*/ 691410 h 2201233"/>
              <a:gd name="connsiteX73" fmla="*/ 2169042 w 2831012"/>
              <a:gd name="connsiteY73" fmla="*/ 595717 h 2201233"/>
              <a:gd name="connsiteX74" fmla="*/ 2158410 w 2831012"/>
              <a:gd name="connsiteY74" fmla="*/ 553186 h 2201233"/>
              <a:gd name="connsiteX75" fmla="*/ 2147777 w 2831012"/>
              <a:gd name="connsiteY75" fmla="*/ 478759 h 2201233"/>
              <a:gd name="connsiteX76" fmla="*/ 2094614 w 2831012"/>
              <a:gd name="connsiteY76" fmla="*/ 414963 h 2201233"/>
              <a:gd name="connsiteX77" fmla="*/ 2062717 w 2831012"/>
              <a:gd name="connsiteY77" fmla="*/ 372433 h 2201233"/>
              <a:gd name="connsiteX78" fmla="*/ 2020186 w 2831012"/>
              <a:gd name="connsiteY78" fmla="*/ 298005 h 2201233"/>
              <a:gd name="connsiteX79" fmla="*/ 1988289 w 2831012"/>
              <a:gd name="connsiteY79" fmla="*/ 244842 h 2201233"/>
              <a:gd name="connsiteX80" fmla="*/ 1924493 w 2831012"/>
              <a:gd name="connsiteY80" fmla="*/ 181047 h 2201233"/>
              <a:gd name="connsiteX81" fmla="*/ 1892596 w 2831012"/>
              <a:gd name="connsiteY81" fmla="*/ 138517 h 2201233"/>
              <a:gd name="connsiteX82" fmla="*/ 1871331 w 2831012"/>
              <a:gd name="connsiteY82" fmla="*/ 106619 h 2201233"/>
              <a:gd name="connsiteX83" fmla="*/ 1796903 w 2831012"/>
              <a:gd name="connsiteY83" fmla="*/ 42824 h 2201233"/>
              <a:gd name="connsiteX84" fmla="*/ 1765005 w 2831012"/>
              <a:gd name="connsiteY84" fmla="*/ 21559 h 2201233"/>
              <a:gd name="connsiteX85" fmla="*/ 1722475 w 2831012"/>
              <a:gd name="connsiteY85" fmla="*/ 10926 h 2201233"/>
              <a:gd name="connsiteX86" fmla="*/ 1690577 w 2831012"/>
              <a:gd name="connsiteY86" fmla="*/ 293 h 2201233"/>
              <a:gd name="connsiteX87" fmla="*/ 1286540 w 2831012"/>
              <a:gd name="connsiteY87" fmla="*/ 21559 h 2201233"/>
              <a:gd name="connsiteX88" fmla="*/ 1254642 w 2831012"/>
              <a:gd name="connsiteY88" fmla="*/ 32191 h 2201233"/>
              <a:gd name="connsiteX89" fmla="*/ 1169582 w 2831012"/>
              <a:gd name="connsiteY89" fmla="*/ 74721 h 2201233"/>
              <a:gd name="connsiteX90" fmla="*/ 1095154 w 2831012"/>
              <a:gd name="connsiteY90" fmla="*/ 106619 h 2201233"/>
              <a:gd name="connsiteX91" fmla="*/ 1020726 w 2831012"/>
              <a:gd name="connsiteY91" fmla="*/ 149149 h 2201233"/>
              <a:gd name="connsiteX92" fmla="*/ 956931 w 2831012"/>
              <a:gd name="connsiteY92" fmla="*/ 212945 h 2201233"/>
              <a:gd name="connsiteX93" fmla="*/ 925033 w 2831012"/>
              <a:gd name="connsiteY93" fmla="*/ 234210 h 2201233"/>
              <a:gd name="connsiteX94" fmla="*/ 893135 w 2831012"/>
              <a:gd name="connsiteY94" fmla="*/ 276740 h 2201233"/>
              <a:gd name="connsiteX95" fmla="*/ 839972 w 2831012"/>
              <a:gd name="connsiteY95" fmla="*/ 329903 h 2201233"/>
              <a:gd name="connsiteX96" fmla="*/ 818707 w 2831012"/>
              <a:gd name="connsiteY96" fmla="*/ 361800 h 2201233"/>
              <a:gd name="connsiteX97" fmla="*/ 786810 w 2831012"/>
              <a:gd name="connsiteY97" fmla="*/ 372433 h 2201233"/>
              <a:gd name="connsiteX98" fmla="*/ 584791 w 2831012"/>
              <a:gd name="connsiteY98" fmla="*/ 340535 h 220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2831012" h="2201233">
                <a:moveTo>
                  <a:pt x="584791" y="340535"/>
                </a:moveTo>
                <a:lnTo>
                  <a:pt x="584791" y="340535"/>
                </a:lnTo>
                <a:cubicBezTo>
                  <a:pt x="548567" y="366410"/>
                  <a:pt x="464482" y="428778"/>
                  <a:pt x="425303" y="446861"/>
                </a:cubicBezTo>
                <a:cubicBezTo>
                  <a:pt x="408894" y="454434"/>
                  <a:pt x="389861" y="453949"/>
                  <a:pt x="372140" y="457493"/>
                </a:cubicBezTo>
                <a:cubicBezTo>
                  <a:pt x="343786" y="471670"/>
                  <a:pt x="312439" y="481004"/>
                  <a:pt x="287079" y="500024"/>
                </a:cubicBezTo>
                <a:cubicBezTo>
                  <a:pt x="272902" y="510656"/>
                  <a:pt x="259935" y="523129"/>
                  <a:pt x="244549" y="531921"/>
                </a:cubicBezTo>
                <a:cubicBezTo>
                  <a:pt x="234818" y="537482"/>
                  <a:pt x="222676" y="537542"/>
                  <a:pt x="212652" y="542554"/>
                </a:cubicBezTo>
                <a:cubicBezTo>
                  <a:pt x="201222" y="548269"/>
                  <a:pt x="192431" y="558629"/>
                  <a:pt x="180754" y="563819"/>
                </a:cubicBezTo>
                <a:cubicBezTo>
                  <a:pt x="160270" y="572923"/>
                  <a:pt x="116958" y="585084"/>
                  <a:pt x="116958" y="585084"/>
                </a:cubicBezTo>
                <a:cubicBezTo>
                  <a:pt x="101669" y="596551"/>
                  <a:pt x="53637" y="629443"/>
                  <a:pt x="42531" y="648879"/>
                </a:cubicBezTo>
                <a:cubicBezTo>
                  <a:pt x="35281" y="661567"/>
                  <a:pt x="37655" y="677978"/>
                  <a:pt x="31898" y="691410"/>
                </a:cubicBezTo>
                <a:cubicBezTo>
                  <a:pt x="26864" y="703155"/>
                  <a:pt x="16348" y="711878"/>
                  <a:pt x="10633" y="723307"/>
                </a:cubicBezTo>
                <a:cubicBezTo>
                  <a:pt x="5621" y="733332"/>
                  <a:pt x="3544" y="744572"/>
                  <a:pt x="0" y="755205"/>
                </a:cubicBezTo>
                <a:cubicBezTo>
                  <a:pt x="3544" y="865075"/>
                  <a:pt x="4362" y="975066"/>
                  <a:pt x="10633" y="1084814"/>
                </a:cubicBezTo>
                <a:cubicBezTo>
                  <a:pt x="11467" y="1099403"/>
                  <a:pt x="20100" y="1112778"/>
                  <a:pt x="21265" y="1127345"/>
                </a:cubicBezTo>
                <a:cubicBezTo>
                  <a:pt x="27207" y="1201620"/>
                  <a:pt x="25956" y="1276353"/>
                  <a:pt x="31898" y="1350628"/>
                </a:cubicBezTo>
                <a:cubicBezTo>
                  <a:pt x="33063" y="1365195"/>
                  <a:pt x="39665" y="1378829"/>
                  <a:pt x="42531" y="1393159"/>
                </a:cubicBezTo>
                <a:cubicBezTo>
                  <a:pt x="47977" y="1420388"/>
                  <a:pt x="50000" y="1461260"/>
                  <a:pt x="63796" y="1488852"/>
                </a:cubicBezTo>
                <a:cubicBezTo>
                  <a:pt x="69511" y="1500281"/>
                  <a:pt x="77973" y="1510117"/>
                  <a:pt x="85061" y="1520749"/>
                </a:cubicBezTo>
                <a:cubicBezTo>
                  <a:pt x="88605" y="1531382"/>
                  <a:pt x="89476" y="1543322"/>
                  <a:pt x="95693" y="1552647"/>
                </a:cubicBezTo>
                <a:cubicBezTo>
                  <a:pt x="107451" y="1570284"/>
                  <a:pt x="139875" y="1596003"/>
                  <a:pt x="159489" y="1605810"/>
                </a:cubicBezTo>
                <a:cubicBezTo>
                  <a:pt x="176481" y="1614306"/>
                  <a:pt x="218024" y="1622534"/>
                  <a:pt x="233917" y="1627075"/>
                </a:cubicBezTo>
                <a:cubicBezTo>
                  <a:pt x="244693" y="1630154"/>
                  <a:pt x="255182" y="1634163"/>
                  <a:pt x="265814" y="1637707"/>
                </a:cubicBezTo>
                <a:cubicBezTo>
                  <a:pt x="276447" y="1644795"/>
                  <a:pt x="289297" y="1649355"/>
                  <a:pt x="297712" y="1658972"/>
                </a:cubicBezTo>
                <a:cubicBezTo>
                  <a:pt x="346653" y="1714905"/>
                  <a:pt x="323306" y="1716684"/>
                  <a:pt x="372140" y="1754666"/>
                </a:cubicBezTo>
                <a:cubicBezTo>
                  <a:pt x="392314" y="1770357"/>
                  <a:pt x="411141" y="1790998"/>
                  <a:pt x="435935" y="1797196"/>
                </a:cubicBezTo>
                <a:cubicBezTo>
                  <a:pt x="450112" y="1800740"/>
                  <a:pt x="464200" y="1804658"/>
                  <a:pt x="478465" y="1807828"/>
                </a:cubicBezTo>
                <a:cubicBezTo>
                  <a:pt x="496107" y="1811748"/>
                  <a:pt x="514096" y="1814078"/>
                  <a:pt x="531628" y="1818461"/>
                </a:cubicBezTo>
                <a:cubicBezTo>
                  <a:pt x="542501" y="1821179"/>
                  <a:pt x="552749" y="1826014"/>
                  <a:pt x="563526" y="1829093"/>
                </a:cubicBezTo>
                <a:cubicBezTo>
                  <a:pt x="577577" y="1833107"/>
                  <a:pt x="592059" y="1835527"/>
                  <a:pt x="606056" y="1839726"/>
                </a:cubicBezTo>
                <a:cubicBezTo>
                  <a:pt x="627526" y="1846167"/>
                  <a:pt x="647467" y="1859813"/>
                  <a:pt x="669852" y="1860991"/>
                </a:cubicBezTo>
                <a:lnTo>
                  <a:pt x="871870" y="1871624"/>
                </a:lnTo>
                <a:cubicBezTo>
                  <a:pt x="893135" y="1875168"/>
                  <a:pt x="914273" y="1879582"/>
                  <a:pt x="935665" y="1882256"/>
                </a:cubicBezTo>
                <a:cubicBezTo>
                  <a:pt x="1067239" y="1898703"/>
                  <a:pt x="1003764" y="1880148"/>
                  <a:pt x="1073889" y="1903521"/>
                </a:cubicBezTo>
                <a:cubicBezTo>
                  <a:pt x="1165295" y="1964459"/>
                  <a:pt x="1049648" y="1891401"/>
                  <a:pt x="1137684" y="1935419"/>
                </a:cubicBezTo>
                <a:cubicBezTo>
                  <a:pt x="1149114" y="1941134"/>
                  <a:pt x="1157905" y="1951494"/>
                  <a:pt x="1169582" y="1956684"/>
                </a:cubicBezTo>
                <a:cubicBezTo>
                  <a:pt x="1190065" y="1965788"/>
                  <a:pt x="1212112" y="1970861"/>
                  <a:pt x="1233377" y="1977949"/>
                </a:cubicBezTo>
                <a:cubicBezTo>
                  <a:pt x="1233387" y="1977952"/>
                  <a:pt x="1297161" y="1999211"/>
                  <a:pt x="1297172" y="1999214"/>
                </a:cubicBezTo>
                <a:cubicBezTo>
                  <a:pt x="1311349" y="2002758"/>
                  <a:pt x="1326020" y="2004716"/>
                  <a:pt x="1339703" y="2009847"/>
                </a:cubicBezTo>
                <a:cubicBezTo>
                  <a:pt x="1354544" y="2015412"/>
                  <a:pt x="1369335" y="2021899"/>
                  <a:pt x="1382233" y="2031112"/>
                </a:cubicBezTo>
                <a:cubicBezTo>
                  <a:pt x="1430396" y="2065514"/>
                  <a:pt x="1404690" y="2081128"/>
                  <a:pt x="1477926" y="2105540"/>
                </a:cubicBezTo>
                <a:lnTo>
                  <a:pt x="1541721" y="2126805"/>
                </a:lnTo>
                <a:cubicBezTo>
                  <a:pt x="1552354" y="2130349"/>
                  <a:pt x="1562467" y="2136323"/>
                  <a:pt x="1573619" y="2137438"/>
                </a:cubicBezTo>
                <a:lnTo>
                  <a:pt x="1679945" y="2148070"/>
                </a:lnTo>
                <a:cubicBezTo>
                  <a:pt x="1711556" y="2163876"/>
                  <a:pt x="1751233" y="2186220"/>
                  <a:pt x="1786270" y="2190600"/>
                </a:cubicBezTo>
                <a:lnTo>
                  <a:pt x="1871331" y="2201233"/>
                </a:lnTo>
                <a:lnTo>
                  <a:pt x="2286000" y="2190600"/>
                </a:lnTo>
                <a:cubicBezTo>
                  <a:pt x="2375445" y="2177556"/>
                  <a:pt x="2368395" y="2129470"/>
                  <a:pt x="2413591" y="2084275"/>
                </a:cubicBezTo>
                <a:cubicBezTo>
                  <a:pt x="2422627" y="2075239"/>
                  <a:pt x="2435787" y="2071326"/>
                  <a:pt x="2445489" y="2063010"/>
                </a:cubicBezTo>
                <a:cubicBezTo>
                  <a:pt x="2509705" y="2007967"/>
                  <a:pt x="2461306" y="2029383"/>
                  <a:pt x="2519917" y="2009847"/>
                </a:cubicBezTo>
                <a:cubicBezTo>
                  <a:pt x="2561297" y="1947777"/>
                  <a:pt x="2515052" y="2001647"/>
                  <a:pt x="2583712" y="1967317"/>
                </a:cubicBezTo>
                <a:cubicBezTo>
                  <a:pt x="2606571" y="1955887"/>
                  <a:pt x="2624648" y="1936215"/>
                  <a:pt x="2647507" y="1924786"/>
                </a:cubicBezTo>
                <a:cubicBezTo>
                  <a:pt x="2698284" y="1899398"/>
                  <a:pt x="2689795" y="1905002"/>
                  <a:pt x="2743200" y="1871624"/>
                </a:cubicBezTo>
                <a:cubicBezTo>
                  <a:pt x="2754036" y="1864851"/>
                  <a:pt x="2765119" y="1858342"/>
                  <a:pt x="2775098" y="1850359"/>
                </a:cubicBezTo>
                <a:cubicBezTo>
                  <a:pt x="2796739" y="1833046"/>
                  <a:pt x="2801840" y="1820877"/>
                  <a:pt x="2817628" y="1797196"/>
                </a:cubicBezTo>
                <a:cubicBezTo>
                  <a:pt x="2837435" y="1678357"/>
                  <a:pt x="2833399" y="1731271"/>
                  <a:pt x="2817628" y="1542014"/>
                </a:cubicBezTo>
                <a:cubicBezTo>
                  <a:pt x="2813768" y="1495698"/>
                  <a:pt x="2796530" y="1436356"/>
                  <a:pt x="2785731" y="1393159"/>
                </a:cubicBezTo>
                <a:cubicBezTo>
                  <a:pt x="2779788" y="1369385"/>
                  <a:pt x="2764187" y="1302364"/>
                  <a:pt x="2753833" y="1286833"/>
                </a:cubicBezTo>
                <a:cubicBezTo>
                  <a:pt x="2714847" y="1228353"/>
                  <a:pt x="2753833" y="1277972"/>
                  <a:pt x="2700670" y="1233670"/>
                </a:cubicBezTo>
                <a:cubicBezTo>
                  <a:pt x="2689118" y="1224044"/>
                  <a:pt x="2680324" y="1211398"/>
                  <a:pt x="2668772" y="1201772"/>
                </a:cubicBezTo>
                <a:cubicBezTo>
                  <a:pt x="2641289" y="1178870"/>
                  <a:pt x="2636947" y="1180531"/>
                  <a:pt x="2604977" y="1169875"/>
                </a:cubicBezTo>
                <a:cubicBezTo>
                  <a:pt x="2594344" y="1162787"/>
                  <a:pt x="2584509" y="1154325"/>
                  <a:pt x="2573079" y="1148610"/>
                </a:cubicBezTo>
                <a:cubicBezTo>
                  <a:pt x="2563055" y="1143598"/>
                  <a:pt x="2549934" y="1144978"/>
                  <a:pt x="2541182" y="1137977"/>
                </a:cubicBezTo>
                <a:cubicBezTo>
                  <a:pt x="2515791" y="1117663"/>
                  <a:pt x="2522125" y="1099864"/>
                  <a:pt x="2509284" y="1074182"/>
                </a:cubicBezTo>
                <a:cubicBezTo>
                  <a:pt x="2503569" y="1062752"/>
                  <a:pt x="2497636" y="1050699"/>
                  <a:pt x="2488019" y="1042284"/>
                </a:cubicBezTo>
                <a:cubicBezTo>
                  <a:pt x="2468785" y="1025454"/>
                  <a:pt x="2449285" y="1004766"/>
                  <a:pt x="2424224" y="999754"/>
                </a:cubicBezTo>
                <a:cubicBezTo>
                  <a:pt x="2360071" y="986923"/>
                  <a:pt x="2388206" y="994836"/>
                  <a:pt x="2339163" y="978489"/>
                </a:cubicBezTo>
                <a:cubicBezTo>
                  <a:pt x="2332075" y="964312"/>
                  <a:pt x="2325762" y="949721"/>
                  <a:pt x="2317898" y="935959"/>
                </a:cubicBezTo>
                <a:cubicBezTo>
                  <a:pt x="2311558" y="924864"/>
                  <a:pt x="2302348" y="915491"/>
                  <a:pt x="2296633" y="904061"/>
                </a:cubicBezTo>
                <a:cubicBezTo>
                  <a:pt x="2274884" y="860563"/>
                  <a:pt x="2300284" y="880893"/>
                  <a:pt x="2264735" y="840266"/>
                </a:cubicBezTo>
                <a:cubicBezTo>
                  <a:pt x="2248232" y="821406"/>
                  <a:pt x="2211572" y="787103"/>
                  <a:pt x="2211572" y="787103"/>
                </a:cubicBezTo>
                <a:lnTo>
                  <a:pt x="2190307" y="723307"/>
                </a:lnTo>
                <a:lnTo>
                  <a:pt x="2179675" y="691410"/>
                </a:lnTo>
                <a:cubicBezTo>
                  <a:pt x="2176131" y="659512"/>
                  <a:pt x="2173922" y="627438"/>
                  <a:pt x="2169042" y="595717"/>
                </a:cubicBezTo>
                <a:cubicBezTo>
                  <a:pt x="2166820" y="581274"/>
                  <a:pt x="2161024" y="567564"/>
                  <a:pt x="2158410" y="553186"/>
                </a:cubicBezTo>
                <a:cubicBezTo>
                  <a:pt x="2153927" y="528529"/>
                  <a:pt x="2154978" y="502763"/>
                  <a:pt x="2147777" y="478759"/>
                </a:cubicBezTo>
                <a:cubicBezTo>
                  <a:pt x="2140546" y="454655"/>
                  <a:pt x="2109220" y="432003"/>
                  <a:pt x="2094614" y="414963"/>
                </a:cubicBezTo>
                <a:cubicBezTo>
                  <a:pt x="2083082" y="401508"/>
                  <a:pt x="2073349" y="386610"/>
                  <a:pt x="2062717" y="372433"/>
                </a:cubicBezTo>
                <a:cubicBezTo>
                  <a:pt x="2043765" y="315579"/>
                  <a:pt x="2063101" y="362378"/>
                  <a:pt x="2020186" y="298005"/>
                </a:cubicBezTo>
                <a:cubicBezTo>
                  <a:pt x="2008723" y="280810"/>
                  <a:pt x="2001375" y="260837"/>
                  <a:pt x="1988289" y="244842"/>
                </a:cubicBezTo>
                <a:cubicBezTo>
                  <a:pt x="1969245" y="221566"/>
                  <a:pt x="1942537" y="205106"/>
                  <a:pt x="1924493" y="181047"/>
                </a:cubicBezTo>
                <a:cubicBezTo>
                  <a:pt x="1913861" y="166870"/>
                  <a:pt x="1902896" y="152937"/>
                  <a:pt x="1892596" y="138517"/>
                </a:cubicBezTo>
                <a:cubicBezTo>
                  <a:pt x="1885169" y="128118"/>
                  <a:pt x="1879512" y="116436"/>
                  <a:pt x="1871331" y="106619"/>
                </a:cubicBezTo>
                <a:cubicBezTo>
                  <a:pt x="1848601" y="79342"/>
                  <a:pt x="1825892" y="63530"/>
                  <a:pt x="1796903" y="42824"/>
                </a:cubicBezTo>
                <a:cubicBezTo>
                  <a:pt x="1786504" y="35397"/>
                  <a:pt x="1776751" y="26593"/>
                  <a:pt x="1765005" y="21559"/>
                </a:cubicBezTo>
                <a:cubicBezTo>
                  <a:pt x="1751574" y="15803"/>
                  <a:pt x="1736526" y="14941"/>
                  <a:pt x="1722475" y="10926"/>
                </a:cubicBezTo>
                <a:cubicBezTo>
                  <a:pt x="1711698" y="7847"/>
                  <a:pt x="1701210" y="3837"/>
                  <a:pt x="1690577" y="293"/>
                </a:cubicBezTo>
                <a:cubicBezTo>
                  <a:pt x="1569007" y="3977"/>
                  <a:pt x="1416237" y="-10865"/>
                  <a:pt x="1286540" y="21559"/>
                </a:cubicBezTo>
                <a:cubicBezTo>
                  <a:pt x="1275667" y="24277"/>
                  <a:pt x="1265275" y="28647"/>
                  <a:pt x="1254642" y="32191"/>
                </a:cubicBezTo>
                <a:cubicBezTo>
                  <a:pt x="1210595" y="61556"/>
                  <a:pt x="1229037" y="52425"/>
                  <a:pt x="1169582" y="74721"/>
                </a:cubicBezTo>
                <a:cubicBezTo>
                  <a:pt x="1140356" y="85681"/>
                  <a:pt x="1122665" y="86968"/>
                  <a:pt x="1095154" y="106619"/>
                </a:cubicBezTo>
                <a:cubicBezTo>
                  <a:pt x="1026936" y="155346"/>
                  <a:pt x="1103099" y="128557"/>
                  <a:pt x="1020726" y="149149"/>
                </a:cubicBezTo>
                <a:cubicBezTo>
                  <a:pt x="999461" y="170414"/>
                  <a:pt x="981954" y="196263"/>
                  <a:pt x="956931" y="212945"/>
                </a:cubicBezTo>
                <a:cubicBezTo>
                  <a:pt x="946298" y="220033"/>
                  <a:pt x="934069" y="225174"/>
                  <a:pt x="925033" y="234210"/>
                </a:cubicBezTo>
                <a:cubicBezTo>
                  <a:pt x="912502" y="246740"/>
                  <a:pt x="904908" y="263495"/>
                  <a:pt x="893135" y="276740"/>
                </a:cubicBezTo>
                <a:cubicBezTo>
                  <a:pt x="876485" y="295471"/>
                  <a:pt x="853874" y="309051"/>
                  <a:pt x="839972" y="329903"/>
                </a:cubicBezTo>
                <a:cubicBezTo>
                  <a:pt x="832884" y="340535"/>
                  <a:pt x="828685" y="353817"/>
                  <a:pt x="818707" y="361800"/>
                </a:cubicBezTo>
                <a:cubicBezTo>
                  <a:pt x="809955" y="368801"/>
                  <a:pt x="797442" y="368889"/>
                  <a:pt x="786810" y="372433"/>
                </a:cubicBezTo>
                <a:cubicBezTo>
                  <a:pt x="602567" y="360150"/>
                  <a:pt x="618461" y="345851"/>
                  <a:pt x="584791" y="340535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145222" y="2590800"/>
            <a:ext cx="903767" cy="838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302795" y="165431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B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51121" y="2286000"/>
            <a:ext cx="3886200" cy="2286000"/>
            <a:chOff x="457200" y="2286000"/>
            <a:chExt cx="3886200" cy="2286000"/>
          </a:xfrm>
        </p:grpSpPr>
        <p:sp>
          <p:nvSpPr>
            <p:cNvPr id="13" name="Rounded Rectangle 12"/>
            <p:cNvSpPr/>
            <p:nvPr/>
          </p:nvSpPr>
          <p:spPr>
            <a:xfrm>
              <a:off x="533400" y="2362200"/>
              <a:ext cx="3733800" cy="2133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066800" y="2743200"/>
              <a:ext cx="1066800" cy="9906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57200" y="2286000"/>
              <a:ext cx="3886200" cy="22860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0074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/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What is the name of the process where DNA condenses and divides?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Mitosis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5510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cells have a clearly defined shape?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Plant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250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 is disorganized?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Animal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59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How are the new</a:t>
            </a:r>
            <a:r>
              <a:rPr lang="en-US" sz="6000" dirty="0">
                <a:solidFill>
                  <a:srgbClr val="FFFF00"/>
                </a:solidFill>
              </a:rPr>
              <a:t> </a:t>
            </a:r>
            <a:r>
              <a:rPr lang="en-US" sz="6000" dirty="0" smtClean="0">
                <a:solidFill>
                  <a:srgbClr val="FFFF00"/>
                </a:solidFill>
              </a:rPr>
              <a:t>cells created during the cell cycle </a:t>
            </a:r>
            <a:r>
              <a:rPr lang="en-US" sz="6000" i="1" dirty="0" smtClean="0">
                <a:solidFill>
                  <a:srgbClr val="FFFF00"/>
                </a:solidFill>
              </a:rPr>
              <a:t>related to </a:t>
            </a:r>
            <a:r>
              <a:rPr lang="en-US" sz="6000" dirty="0" smtClean="0">
                <a:solidFill>
                  <a:srgbClr val="FFFF00"/>
                </a:solidFill>
              </a:rPr>
              <a:t>the original cell?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181600"/>
            <a:ext cx="8229600" cy="1066800"/>
          </a:xfrm>
        </p:spPr>
        <p:txBody>
          <a:bodyPr>
            <a:normAutofit fontScale="70000" lnSpcReduction="2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They are genetically </a:t>
            </a:r>
          </a:p>
          <a:p>
            <a:pPr marL="0" indent="0">
              <a:buNone/>
            </a:pPr>
            <a:r>
              <a:rPr lang="en-US" sz="4800" dirty="0" smtClean="0">
                <a:solidFill>
                  <a:srgbClr val="FFFF00"/>
                </a:solidFill>
              </a:rPr>
              <a:t>    identical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943" y="5029200"/>
            <a:ext cx="1095624" cy="1512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2687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09600" y="710061"/>
            <a:ext cx="7772400" cy="19240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person with the most points at the end of class is the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Corey Leet\AppData\Local\Microsoft\Windows\Temporary Internet Files\Content.IE5\KRF5NBKG\MC90013959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8960">
            <a:off x="4292031" y="3502554"/>
            <a:ext cx="1241919" cy="303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14146" y="2206117"/>
            <a:ext cx="3202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Ultimate 1!</a:t>
            </a:r>
            <a:endParaRPr lang="en-US" sz="54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pic>
        <p:nvPicPr>
          <p:cNvPr id="5123" name="Picture 3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4944">
            <a:off x="671058" y="2959616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7913">
            <a:off x="6638409" y="282919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744" y="4819171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Corey Leet\AppData\Local\Microsoft\Windows\Temporary Internet Files\Content.IE5\T48S3XTP\MC90043161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0193">
            <a:off x="6141926" y="48006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553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Animal or Plant Cells? Which </a:t>
            </a:r>
            <a:r>
              <a:rPr lang="en-US" sz="6000" dirty="0" smtClean="0">
                <a:solidFill>
                  <a:srgbClr val="FFFF00"/>
                </a:solidFill>
              </a:rPr>
              <a:t>type of cells have a recognizable shape?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Plant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100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0772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Where do new cells come from?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Existing (other) cells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5193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The End</a:t>
            </a:r>
            <a:br>
              <a:rPr lang="en-US" sz="6000" dirty="0" smtClean="0">
                <a:solidFill>
                  <a:srgbClr val="FFFF00"/>
                </a:solidFill>
              </a:rPr>
            </a:br>
            <a:r>
              <a:rPr lang="en-US" sz="6000" dirty="0">
                <a:solidFill>
                  <a:srgbClr val="FFFF00"/>
                </a:solidFill>
              </a:rPr>
              <a:t/>
            </a:r>
            <a:br>
              <a:rPr lang="en-US" sz="6000" dirty="0">
                <a:solidFill>
                  <a:srgbClr val="FFFF00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</a:rPr>
              <a:t>Now add up your points!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181600"/>
            <a:ext cx="8229600" cy="1066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943" y="5029200"/>
            <a:ext cx="1095624" cy="1512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22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FFFF00"/>
                </a:solidFill>
                <a:latin typeface="Arial Black" pitchFamily="34" charset="0"/>
              </a:rPr>
              <a:t>Questions</a:t>
            </a:r>
            <a:endParaRPr lang="en-US" sz="88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672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The ________ is the basic unit of life.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Cell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536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3867"/>
            <a:ext cx="8229600" cy="1905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Which represents animal cells?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FFFF00"/>
                </a:solidFill>
              </a:rPr>
              <a:t>B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94614" y="2236857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A</a:t>
            </a:r>
            <a:endParaRPr lang="en-US" sz="4000" dirty="0">
              <a:solidFill>
                <a:srgbClr val="FFFF0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105401" y="2993944"/>
            <a:ext cx="1524000" cy="1150782"/>
            <a:chOff x="5197549" y="2443023"/>
            <a:chExt cx="1524000" cy="1150782"/>
          </a:xfrm>
        </p:grpSpPr>
        <p:sp>
          <p:nvSpPr>
            <p:cNvPr id="8" name="Freeform 7"/>
            <p:cNvSpPr/>
            <p:nvPr/>
          </p:nvSpPr>
          <p:spPr>
            <a:xfrm>
              <a:off x="5197549" y="2443023"/>
              <a:ext cx="1524000" cy="1150782"/>
            </a:xfrm>
            <a:custGeom>
              <a:avLst/>
              <a:gdLst>
                <a:gd name="connsiteX0" fmla="*/ 584791 w 2831012"/>
                <a:gd name="connsiteY0" fmla="*/ 340535 h 2201233"/>
                <a:gd name="connsiteX1" fmla="*/ 584791 w 2831012"/>
                <a:gd name="connsiteY1" fmla="*/ 340535 h 2201233"/>
                <a:gd name="connsiteX2" fmla="*/ 425303 w 2831012"/>
                <a:gd name="connsiteY2" fmla="*/ 446861 h 2201233"/>
                <a:gd name="connsiteX3" fmla="*/ 372140 w 2831012"/>
                <a:gd name="connsiteY3" fmla="*/ 457493 h 2201233"/>
                <a:gd name="connsiteX4" fmla="*/ 287079 w 2831012"/>
                <a:gd name="connsiteY4" fmla="*/ 500024 h 2201233"/>
                <a:gd name="connsiteX5" fmla="*/ 244549 w 2831012"/>
                <a:gd name="connsiteY5" fmla="*/ 531921 h 2201233"/>
                <a:gd name="connsiteX6" fmla="*/ 212652 w 2831012"/>
                <a:gd name="connsiteY6" fmla="*/ 542554 h 2201233"/>
                <a:gd name="connsiteX7" fmla="*/ 180754 w 2831012"/>
                <a:gd name="connsiteY7" fmla="*/ 563819 h 2201233"/>
                <a:gd name="connsiteX8" fmla="*/ 116958 w 2831012"/>
                <a:gd name="connsiteY8" fmla="*/ 585084 h 2201233"/>
                <a:gd name="connsiteX9" fmla="*/ 42531 w 2831012"/>
                <a:gd name="connsiteY9" fmla="*/ 648879 h 2201233"/>
                <a:gd name="connsiteX10" fmla="*/ 31898 w 2831012"/>
                <a:gd name="connsiteY10" fmla="*/ 691410 h 2201233"/>
                <a:gd name="connsiteX11" fmla="*/ 10633 w 2831012"/>
                <a:gd name="connsiteY11" fmla="*/ 723307 h 2201233"/>
                <a:gd name="connsiteX12" fmla="*/ 0 w 2831012"/>
                <a:gd name="connsiteY12" fmla="*/ 755205 h 2201233"/>
                <a:gd name="connsiteX13" fmla="*/ 10633 w 2831012"/>
                <a:gd name="connsiteY13" fmla="*/ 1084814 h 2201233"/>
                <a:gd name="connsiteX14" fmla="*/ 21265 w 2831012"/>
                <a:gd name="connsiteY14" fmla="*/ 1127345 h 2201233"/>
                <a:gd name="connsiteX15" fmla="*/ 31898 w 2831012"/>
                <a:gd name="connsiteY15" fmla="*/ 1350628 h 2201233"/>
                <a:gd name="connsiteX16" fmla="*/ 42531 w 2831012"/>
                <a:gd name="connsiteY16" fmla="*/ 1393159 h 2201233"/>
                <a:gd name="connsiteX17" fmla="*/ 63796 w 2831012"/>
                <a:gd name="connsiteY17" fmla="*/ 1488852 h 2201233"/>
                <a:gd name="connsiteX18" fmla="*/ 85061 w 2831012"/>
                <a:gd name="connsiteY18" fmla="*/ 1520749 h 2201233"/>
                <a:gd name="connsiteX19" fmla="*/ 95693 w 2831012"/>
                <a:gd name="connsiteY19" fmla="*/ 1552647 h 2201233"/>
                <a:gd name="connsiteX20" fmla="*/ 159489 w 2831012"/>
                <a:gd name="connsiteY20" fmla="*/ 1605810 h 2201233"/>
                <a:gd name="connsiteX21" fmla="*/ 233917 w 2831012"/>
                <a:gd name="connsiteY21" fmla="*/ 1627075 h 2201233"/>
                <a:gd name="connsiteX22" fmla="*/ 265814 w 2831012"/>
                <a:gd name="connsiteY22" fmla="*/ 1637707 h 2201233"/>
                <a:gd name="connsiteX23" fmla="*/ 297712 w 2831012"/>
                <a:gd name="connsiteY23" fmla="*/ 1658972 h 2201233"/>
                <a:gd name="connsiteX24" fmla="*/ 372140 w 2831012"/>
                <a:gd name="connsiteY24" fmla="*/ 1754666 h 2201233"/>
                <a:gd name="connsiteX25" fmla="*/ 435935 w 2831012"/>
                <a:gd name="connsiteY25" fmla="*/ 1797196 h 2201233"/>
                <a:gd name="connsiteX26" fmla="*/ 478465 w 2831012"/>
                <a:gd name="connsiteY26" fmla="*/ 1807828 h 2201233"/>
                <a:gd name="connsiteX27" fmla="*/ 531628 w 2831012"/>
                <a:gd name="connsiteY27" fmla="*/ 1818461 h 2201233"/>
                <a:gd name="connsiteX28" fmla="*/ 563526 w 2831012"/>
                <a:gd name="connsiteY28" fmla="*/ 1829093 h 2201233"/>
                <a:gd name="connsiteX29" fmla="*/ 606056 w 2831012"/>
                <a:gd name="connsiteY29" fmla="*/ 1839726 h 2201233"/>
                <a:gd name="connsiteX30" fmla="*/ 669852 w 2831012"/>
                <a:gd name="connsiteY30" fmla="*/ 1860991 h 2201233"/>
                <a:gd name="connsiteX31" fmla="*/ 871870 w 2831012"/>
                <a:gd name="connsiteY31" fmla="*/ 1871624 h 2201233"/>
                <a:gd name="connsiteX32" fmla="*/ 935665 w 2831012"/>
                <a:gd name="connsiteY32" fmla="*/ 1882256 h 2201233"/>
                <a:gd name="connsiteX33" fmla="*/ 1073889 w 2831012"/>
                <a:gd name="connsiteY33" fmla="*/ 1903521 h 2201233"/>
                <a:gd name="connsiteX34" fmla="*/ 1137684 w 2831012"/>
                <a:gd name="connsiteY34" fmla="*/ 1935419 h 2201233"/>
                <a:gd name="connsiteX35" fmla="*/ 1169582 w 2831012"/>
                <a:gd name="connsiteY35" fmla="*/ 1956684 h 2201233"/>
                <a:gd name="connsiteX36" fmla="*/ 1233377 w 2831012"/>
                <a:gd name="connsiteY36" fmla="*/ 1977949 h 2201233"/>
                <a:gd name="connsiteX37" fmla="*/ 1297172 w 2831012"/>
                <a:gd name="connsiteY37" fmla="*/ 1999214 h 2201233"/>
                <a:gd name="connsiteX38" fmla="*/ 1339703 w 2831012"/>
                <a:gd name="connsiteY38" fmla="*/ 2009847 h 2201233"/>
                <a:gd name="connsiteX39" fmla="*/ 1382233 w 2831012"/>
                <a:gd name="connsiteY39" fmla="*/ 2031112 h 2201233"/>
                <a:gd name="connsiteX40" fmla="*/ 1477926 w 2831012"/>
                <a:gd name="connsiteY40" fmla="*/ 2105540 h 2201233"/>
                <a:gd name="connsiteX41" fmla="*/ 1541721 w 2831012"/>
                <a:gd name="connsiteY41" fmla="*/ 2126805 h 2201233"/>
                <a:gd name="connsiteX42" fmla="*/ 1573619 w 2831012"/>
                <a:gd name="connsiteY42" fmla="*/ 2137438 h 2201233"/>
                <a:gd name="connsiteX43" fmla="*/ 1679945 w 2831012"/>
                <a:gd name="connsiteY43" fmla="*/ 2148070 h 2201233"/>
                <a:gd name="connsiteX44" fmla="*/ 1786270 w 2831012"/>
                <a:gd name="connsiteY44" fmla="*/ 2190600 h 2201233"/>
                <a:gd name="connsiteX45" fmla="*/ 1871331 w 2831012"/>
                <a:gd name="connsiteY45" fmla="*/ 2201233 h 2201233"/>
                <a:gd name="connsiteX46" fmla="*/ 2286000 w 2831012"/>
                <a:gd name="connsiteY46" fmla="*/ 2190600 h 2201233"/>
                <a:gd name="connsiteX47" fmla="*/ 2413591 w 2831012"/>
                <a:gd name="connsiteY47" fmla="*/ 2084275 h 2201233"/>
                <a:gd name="connsiteX48" fmla="*/ 2445489 w 2831012"/>
                <a:gd name="connsiteY48" fmla="*/ 2063010 h 2201233"/>
                <a:gd name="connsiteX49" fmla="*/ 2519917 w 2831012"/>
                <a:gd name="connsiteY49" fmla="*/ 2009847 h 2201233"/>
                <a:gd name="connsiteX50" fmla="*/ 2583712 w 2831012"/>
                <a:gd name="connsiteY50" fmla="*/ 1967317 h 2201233"/>
                <a:gd name="connsiteX51" fmla="*/ 2647507 w 2831012"/>
                <a:gd name="connsiteY51" fmla="*/ 1924786 h 2201233"/>
                <a:gd name="connsiteX52" fmla="*/ 2743200 w 2831012"/>
                <a:gd name="connsiteY52" fmla="*/ 1871624 h 2201233"/>
                <a:gd name="connsiteX53" fmla="*/ 2775098 w 2831012"/>
                <a:gd name="connsiteY53" fmla="*/ 1850359 h 2201233"/>
                <a:gd name="connsiteX54" fmla="*/ 2817628 w 2831012"/>
                <a:gd name="connsiteY54" fmla="*/ 1797196 h 2201233"/>
                <a:gd name="connsiteX55" fmla="*/ 2817628 w 2831012"/>
                <a:gd name="connsiteY55" fmla="*/ 1542014 h 2201233"/>
                <a:gd name="connsiteX56" fmla="*/ 2785731 w 2831012"/>
                <a:gd name="connsiteY56" fmla="*/ 1393159 h 2201233"/>
                <a:gd name="connsiteX57" fmla="*/ 2753833 w 2831012"/>
                <a:gd name="connsiteY57" fmla="*/ 1286833 h 2201233"/>
                <a:gd name="connsiteX58" fmla="*/ 2700670 w 2831012"/>
                <a:gd name="connsiteY58" fmla="*/ 1233670 h 2201233"/>
                <a:gd name="connsiteX59" fmla="*/ 2668772 w 2831012"/>
                <a:gd name="connsiteY59" fmla="*/ 1201772 h 2201233"/>
                <a:gd name="connsiteX60" fmla="*/ 2604977 w 2831012"/>
                <a:gd name="connsiteY60" fmla="*/ 1169875 h 2201233"/>
                <a:gd name="connsiteX61" fmla="*/ 2573079 w 2831012"/>
                <a:gd name="connsiteY61" fmla="*/ 1148610 h 2201233"/>
                <a:gd name="connsiteX62" fmla="*/ 2541182 w 2831012"/>
                <a:gd name="connsiteY62" fmla="*/ 1137977 h 2201233"/>
                <a:gd name="connsiteX63" fmla="*/ 2509284 w 2831012"/>
                <a:gd name="connsiteY63" fmla="*/ 1074182 h 2201233"/>
                <a:gd name="connsiteX64" fmla="*/ 2488019 w 2831012"/>
                <a:gd name="connsiteY64" fmla="*/ 1042284 h 2201233"/>
                <a:gd name="connsiteX65" fmla="*/ 2424224 w 2831012"/>
                <a:gd name="connsiteY65" fmla="*/ 999754 h 2201233"/>
                <a:gd name="connsiteX66" fmla="*/ 2339163 w 2831012"/>
                <a:gd name="connsiteY66" fmla="*/ 978489 h 2201233"/>
                <a:gd name="connsiteX67" fmla="*/ 2317898 w 2831012"/>
                <a:gd name="connsiteY67" fmla="*/ 935959 h 2201233"/>
                <a:gd name="connsiteX68" fmla="*/ 2296633 w 2831012"/>
                <a:gd name="connsiteY68" fmla="*/ 904061 h 2201233"/>
                <a:gd name="connsiteX69" fmla="*/ 2264735 w 2831012"/>
                <a:gd name="connsiteY69" fmla="*/ 840266 h 2201233"/>
                <a:gd name="connsiteX70" fmla="*/ 2211572 w 2831012"/>
                <a:gd name="connsiteY70" fmla="*/ 787103 h 2201233"/>
                <a:gd name="connsiteX71" fmla="*/ 2190307 w 2831012"/>
                <a:gd name="connsiteY71" fmla="*/ 723307 h 2201233"/>
                <a:gd name="connsiteX72" fmla="*/ 2179675 w 2831012"/>
                <a:gd name="connsiteY72" fmla="*/ 691410 h 2201233"/>
                <a:gd name="connsiteX73" fmla="*/ 2169042 w 2831012"/>
                <a:gd name="connsiteY73" fmla="*/ 595717 h 2201233"/>
                <a:gd name="connsiteX74" fmla="*/ 2158410 w 2831012"/>
                <a:gd name="connsiteY74" fmla="*/ 553186 h 2201233"/>
                <a:gd name="connsiteX75" fmla="*/ 2147777 w 2831012"/>
                <a:gd name="connsiteY75" fmla="*/ 478759 h 2201233"/>
                <a:gd name="connsiteX76" fmla="*/ 2094614 w 2831012"/>
                <a:gd name="connsiteY76" fmla="*/ 414963 h 2201233"/>
                <a:gd name="connsiteX77" fmla="*/ 2062717 w 2831012"/>
                <a:gd name="connsiteY77" fmla="*/ 372433 h 2201233"/>
                <a:gd name="connsiteX78" fmla="*/ 2020186 w 2831012"/>
                <a:gd name="connsiteY78" fmla="*/ 298005 h 2201233"/>
                <a:gd name="connsiteX79" fmla="*/ 1988289 w 2831012"/>
                <a:gd name="connsiteY79" fmla="*/ 244842 h 2201233"/>
                <a:gd name="connsiteX80" fmla="*/ 1924493 w 2831012"/>
                <a:gd name="connsiteY80" fmla="*/ 181047 h 2201233"/>
                <a:gd name="connsiteX81" fmla="*/ 1892596 w 2831012"/>
                <a:gd name="connsiteY81" fmla="*/ 138517 h 2201233"/>
                <a:gd name="connsiteX82" fmla="*/ 1871331 w 2831012"/>
                <a:gd name="connsiteY82" fmla="*/ 106619 h 2201233"/>
                <a:gd name="connsiteX83" fmla="*/ 1796903 w 2831012"/>
                <a:gd name="connsiteY83" fmla="*/ 42824 h 2201233"/>
                <a:gd name="connsiteX84" fmla="*/ 1765005 w 2831012"/>
                <a:gd name="connsiteY84" fmla="*/ 21559 h 2201233"/>
                <a:gd name="connsiteX85" fmla="*/ 1722475 w 2831012"/>
                <a:gd name="connsiteY85" fmla="*/ 10926 h 2201233"/>
                <a:gd name="connsiteX86" fmla="*/ 1690577 w 2831012"/>
                <a:gd name="connsiteY86" fmla="*/ 293 h 2201233"/>
                <a:gd name="connsiteX87" fmla="*/ 1286540 w 2831012"/>
                <a:gd name="connsiteY87" fmla="*/ 21559 h 2201233"/>
                <a:gd name="connsiteX88" fmla="*/ 1254642 w 2831012"/>
                <a:gd name="connsiteY88" fmla="*/ 32191 h 2201233"/>
                <a:gd name="connsiteX89" fmla="*/ 1169582 w 2831012"/>
                <a:gd name="connsiteY89" fmla="*/ 74721 h 2201233"/>
                <a:gd name="connsiteX90" fmla="*/ 1095154 w 2831012"/>
                <a:gd name="connsiteY90" fmla="*/ 106619 h 2201233"/>
                <a:gd name="connsiteX91" fmla="*/ 1020726 w 2831012"/>
                <a:gd name="connsiteY91" fmla="*/ 149149 h 2201233"/>
                <a:gd name="connsiteX92" fmla="*/ 956931 w 2831012"/>
                <a:gd name="connsiteY92" fmla="*/ 212945 h 2201233"/>
                <a:gd name="connsiteX93" fmla="*/ 925033 w 2831012"/>
                <a:gd name="connsiteY93" fmla="*/ 234210 h 2201233"/>
                <a:gd name="connsiteX94" fmla="*/ 893135 w 2831012"/>
                <a:gd name="connsiteY94" fmla="*/ 276740 h 2201233"/>
                <a:gd name="connsiteX95" fmla="*/ 839972 w 2831012"/>
                <a:gd name="connsiteY95" fmla="*/ 329903 h 2201233"/>
                <a:gd name="connsiteX96" fmla="*/ 818707 w 2831012"/>
                <a:gd name="connsiteY96" fmla="*/ 361800 h 2201233"/>
                <a:gd name="connsiteX97" fmla="*/ 786810 w 2831012"/>
                <a:gd name="connsiteY97" fmla="*/ 372433 h 2201233"/>
                <a:gd name="connsiteX98" fmla="*/ 584791 w 2831012"/>
                <a:gd name="connsiteY98" fmla="*/ 340535 h 2201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831012" h="2201233">
                  <a:moveTo>
                    <a:pt x="584791" y="340535"/>
                  </a:moveTo>
                  <a:lnTo>
                    <a:pt x="584791" y="340535"/>
                  </a:lnTo>
                  <a:cubicBezTo>
                    <a:pt x="548567" y="366410"/>
                    <a:pt x="464482" y="428778"/>
                    <a:pt x="425303" y="446861"/>
                  </a:cubicBezTo>
                  <a:cubicBezTo>
                    <a:pt x="408894" y="454434"/>
                    <a:pt x="389861" y="453949"/>
                    <a:pt x="372140" y="457493"/>
                  </a:cubicBezTo>
                  <a:cubicBezTo>
                    <a:pt x="343786" y="471670"/>
                    <a:pt x="312439" y="481004"/>
                    <a:pt x="287079" y="500024"/>
                  </a:cubicBezTo>
                  <a:cubicBezTo>
                    <a:pt x="272902" y="510656"/>
                    <a:pt x="259935" y="523129"/>
                    <a:pt x="244549" y="531921"/>
                  </a:cubicBezTo>
                  <a:cubicBezTo>
                    <a:pt x="234818" y="537482"/>
                    <a:pt x="222676" y="537542"/>
                    <a:pt x="212652" y="542554"/>
                  </a:cubicBezTo>
                  <a:cubicBezTo>
                    <a:pt x="201222" y="548269"/>
                    <a:pt x="192431" y="558629"/>
                    <a:pt x="180754" y="563819"/>
                  </a:cubicBezTo>
                  <a:cubicBezTo>
                    <a:pt x="160270" y="572923"/>
                    <a:pt x="116958" y="585084"/>
                    <a:pt x="116958" y="585084"/>
                  </a:cubicBezTo>
                  <a:cubicBezTo>
                    <a:pt x="101669" y="596551"/>
                    <a:pt x="53637" y="629443"/>
                    <a:pt x="42531" y="648879"/>
                  </a:cubicBezTo>
                  <a:cubicBezTo>
                    <a:pt x="35281" y="661567"/>
                    <a:pt x="37655" y="677978"/>
                    <a:pt x="31898" y="691410"/>
                  </a:cubicBezTo>
                  <a:cubicBezTo>
                    <a:pt x="26864" y="703155"/>
                    <a:pt x="16348" y="711878"/>
                    <a:pt x="10633" y="723307"/>
                  </a:cubicBezTo>
                  <a:cubicBezTo>
                    <a:pt x="5621" y="733332"/>
                    <a:pt x="3544" y="744572"/>
                    <a:pt x="0" y="755205"/>
                  </a:cubicBezTo>
                  <a:cubicBezTo>
                    <a:pt x="3544" y="865075"/>
                    <a:pt x="4362" y="975066"/>
                    <a:pt x="10633" y="1084814"/>
                  </a:cubicBezTo>
                  <a:cubicBezTo>
                    <a:pt x="11467" y="1099403"/>
                    <a:pt x="20100" y="1112778"/>
                    <a:pt x="21265" y="1127345"/>
                  </a:cubicBezTo>
                  <a:cubicBezTo>
                    <a:pt x="27207" y="1201620"/>
                    <a:pt x="25956" y="1276353"/>
                    <a:pt x="31898" y="1350628"/>
                  </a:cubicBezTo>
                  <a:cubicBezTo>
                    <a:pt x="33063" y="1365195"/>
                    <a:pt x="39665" y="1378829"/>
                    <a:pt x="42531" y="1393159"/>
                  </a:cubicBezTo>
                  <a:cubicBezTo>
                    <a:pt x="47977" y="1420388"/>
                    <a:pt x="50000" y="1461260"/>
                    <a:pt x="63796" y="1488852"/>
                  </a:cubicBezTo>
                  <a:cubicBezTo>
                    <a:pt x="69511" y="1500281"/>
                    <a:pt x="77973" y="1510117"/>
                    <a:pt x="85061" y="1520749"/>
                  </a:cubicBezTo>
                  <a:cubicBezTo>
                    <a:pt x="88605" y="1531382"/>
                    <a:pt x="89476" y="1543322"/>
                    <a:pt x="95693" y="1552647"/>
                  </a:cubicBezTo>
                  <a:cubicBezTo>
                    <a:pt x="107451" y="1570284"/>
                    <a:pt x="139875" y="1596003"/>
                    <a:pt x="159489" y="1605810"/>
                  </a:cubicBezTo>
                  <a:cubicBezTo>
                    <a:pt x="176481" y="1614306"/>
                    <a:pt x="218024" y="1622534"/>
                    <a:pt x="233917" y="1627075"/>
                  </a:cubicBezTo>
                  <a:cubicBezTo>
                    <a:pt x="244693" y="1630154"/>
                    <a:pt x="255182" y="1634163"/>
                    <a:pt x="265814" y="1637707"/>
                  </a:cubicBezTo>
                  <a:cubicBezTo>
                    <a:pt x="276447" y="1644795"/>
                    <a:pt x="289297" y="1649355"/>
                    <a:pt x="297712" y="1658972"/>
                  </a:cubicBezTo>
                  <a:cubicBezTo>
                    <a:pt x="346653" y="1714905"/>
                    <a:pt x="323306" y="1716684"/>
                    <a:pt x="372140" y="1754666"/>
                  </a:cubicBezTo>
                  <a:cubicBezTo>
                    <a:pt x="392314" y="1770357"/>
                    <a:pt x="411141" y="1790998"/>
                    <a:pt x="435935" y="1797196"/>
                  </a:cubicBezTo>
                  <a:cubicBezTo>
                    <a:pt x="450112" y="1800740"/>
                    <a:pt x="464200" y="1804658"/>
                    <a:pt x="478465" y="1807828"/>
                  </a:cubicBezTo>
                  <a:cubicBezTo>
                    <a:pt x="496107" y="1811748"/>
                    <a:pt x="514096" y="1814078"/>
                    <a:pt x="531628" y="1818461"/>
                  </a:cubicBezTo>
                  <a:cubicBezTo>
                    <a:pt x="542501" y="1821179"/>
                    <a:pt x="552749" y="1826014"/>
                    <a:pt x="563526" y="1829093"/>
                  </a:cubicBezTo>
                  <a:cubicBezTo>
                    <a:pt x="577577" y="1833107"/>
                    <a:pt x="592059" y="1835527"/>
                    <a:pt x="606056" y="1839726"/>
                  </a:cubicBezTo>
                  <a:cubicBezTo>
                    <a:pt x="627526" y="1846167"/>
                    <a:pt x="647467" y="1859813"/>
                    <a:pt x="669852" y="1860991"/>
                  </a:cubicBezTo>
                  <a:lnTo>
                    <a:pt x="871870" y="1871624"/>
                  </a:lnTo>
                  <a:cubicBezTo>
                    <a:pt x="893135" y="1875168"/>
                    <a:pt x="914273" y="1879582"/>
                    <a:pt x="935665" y="1882256"/>
                  </a:cubicBezTo>
                  <a:cubicBezTo>
                    <a:pt x="1067239" y="1898703"/>
                    <a:pt x="1003764" y="1880148"/>
                    <a:pt x="1073889" y="1903521"/>
                  </a:cubicBezTo>
                  <a:cubicBezTo>
                    <a:pt x="1165295" y="1964459"/>
                    <a:pt x="1049648" y="1891401"/>
                    <a:pt x="1137684" y="1935419"/>
                  </a:cubicBezTo>
                  <a:cubicBezTo>
                    <a:pt x="1149114" y="1941134"/>
                    <a:pt x="1157905" y="1951494"/>
                    <a:pt x="1169582" y="1956684"/>
                  </a:cubicBezTo>
                  <a:cubicBezTo>
                    <a:pt x="1190065" y="1965788"/>
                    <a:pt x="1212112" y="1970861"/>
                    <a:pt x="1233377" y="1977949"/>
                  </a:cubicBezTo>
                  <a:cubicBezTo>
                    <a:pt x="1233387" y="1977952"/>
                    <a:pt x="1297161" y="1999211"/>
                    <a:pt x="1297172" y="1999214"/>
                  </a:cubicBezTo>
                  <a:cubicBezTo>
                    <a:pt x="1311349" y="2002758"/>
                    <a:pt x="1326020" y="2004716"/>
                    <a:pt x="1339703" y="2009847"/>
                  </a:cubicBezTo>
                  <a:cubicBezTo>
                    <a:pt x="1354544" y="2015412"/>
                    <a:pt x="1369335" y="2021899"/>
                    <a:pt x="1382233" y="2031112"/>
                  </a:cubicBezTo>
                  <a:cubicBezTo>
                    <a:pt x="1430396" y="2065514"/>
                    <a:pt x="1404690" y="2081128"/>
                    <a:pt x="1477926" y="2105540"/>
                  </a:cubicBezTo>
                  <a:lnTo>
                    <a:pt x="1541721" y="2126805"/>
                  </a:lnTo>
                  <a:cubicBezTo>
                    <a:pt x="1552354" y="2130349"/>
                    <a:pt x="1562467" y="2136323"/>
                    <a:pt x="1573619" y="2137438"/>
                  </a:cubicBezTo>
                  <a:lnTo>
                    <a:pt x="1679945" y="2148070"/>
                  </a:lnTo>
                  <a:cubicBezTo>
                    <a:pt x="1711556" y="2163876"/>
                    <a:pt x="1751233" y="2186220"/>
                    <a:pt x="1786270" y="2190600"/>
                  </a:cubicBezTo>
                  <a:lnTo>
                    <a:pt x="1871331" y="2201233"/>
                  </a:lnTo>
                  <a:lnTo>
                    <a:pt x="2286000" y="2190600"/>
                  </a:lnTo>
                  <a:cubicBezTo>
                    <a:pt x="2375445" y="2177556"/>
                    <a:pt x="2368395" y="2129470"/>
                    <a:pt x="2413591" y="2084275"/>
                  </a:cubicBezTo>
                  <a:cubicBezTo>
                    <a:pt x="2422627" y="2075239"/>
                    <a:pt x="2435787" y="2071326"/>
                    <a:pt x="2445489" y="2063010"/>
                  </a:cubicBezTo>
                  <a:cubicBezTo>
                    <a:pt x="2509705" y="2007967"/>
                    <a:pt x="2461306" y="2029383"/>
                    <a:pt x="2519917" y="2009847"/>
                  </a:cubicBezTo>
                  <a:cubicBezTo>
                    <a:pt x="2561297" y="1947777"/>
                    <a:pt x="2515052" y="2001647"/>
                    <a:pt x="2583712" y="1967317"/>
                  </a:cubicBezTo>
                  <a:cubicBezTo>
                    <a:pt x="2606571" y="1955887"/>
                    <a:pt x="2624648" y="1936215"/>
                    <a:pt x="2647507" y="1924786"/>
                  </a:cubicBezTo>
                  <a:cubicBezTo>
                    <a:pt x="2698284" y="1899398"/>
                    <a:pt x="2689795" y="1905002"/>
                    <a:pt x="2743200" y="1871624"/>
                  </a:cubicBezTo>
                  <a:cubicBezTo>
                    <a:pt x="2754036" y="1864851"/>
                    <a:pt x="2765119" y="1858342"/>
                    <a:pt x="2775098" y="1850359"/>
                  </a:cubicBezTo>
                  <a:cubicBezTo>
                    <a:pt x="2796739" y="1833046"/>
                    <a:pt x="2801840" y="1820877"/>
                    <a:pt x="2817628" y="1797196"/>
                  </a:cubicBezTo>
                  <a:cubicBezTo>
                    <a:pt x="2837435" y="1678357"/>
                    <a:pt x="2833399" y="1731271"/>
                    <a:pt x="2817628" y="1542014"/>
                  </a:cubicBezTo>
                  <a:cubicBezTo>
                    <a:pt x="2813768" y="1495698"/>
                    <a:pt x="2796530" y="1436356"/>
                    <a:pt x="2785731" y="1393159"/>
                  </a:cubicBezTo>
                  <a:cubicBezTo>
                    <a:pt x="2779788" y="1369385"/>
                    <a:pt x="2764187" y="1302364"/>
                    <a:pt x="2753833" y="1286833"/>
                  </a:cubicBezTo>
                  <a:cubicBezTo>
                    <a:pt x="2714847" y="1228353"/>
                    <a:pt x="2753833" y="1277972"/>
                    <a:pt x="2700670" y="1233670"/>
                  </a:cubicBezTo>
                  <a:cubicBezTo>
                    <a:pt x="2689118" y="1224044"/>
                    <a:pt x="2680324" y="1211398"/>
                    <a:pt x="2668772" y="1201772"/>
                  </a:cubicBezTo>
                  <a:cubicBezTo>
                    <a:pt x="2641289" y="1178870"/>
                    <a:pt x="2636947" y="1180531"/>
                    <a:pt x="2604977" y="1169875"/>
                  </a:cubicBezTo>
                  <a:cubicBezTo>
                    <a:pt x="2594344" y="1162787"/>
                    <a:pt x="2584509" y="1154325"/>
                    <a:pt x="2573079" y="1148610"/>
                  </a:cubicBezTo>
                  <a:cubicBezTo>
                    <a:pt x="2563055" y="1143598"/>
                    <a:pt x="2549934" y="1144978"/>
                    <a:pt x="2541182" y="1137977"/>
                  </a:cubicBezTo>
                  <a:cubicBezTo>
                    <a:pt x="2515791" y="1117663"/>
                    <a:pt x="2522125" y="1099864"/>
                    <a:pt x="2509284" y="1074182"/>
                  </a:cubicBezTo>
                  <a:cubicBezTo>
                    <a:pt x="2503569" y="1062752"/>
                    <a:pt x="2497636" y="1050699"/>
                    <a:pt x="2488019" y="1042284"/>
                  </a:cubicBezTo>
                  <a:cubicBezTo>
                    <a:pt x="2468785" y="1025454"/>
                    <a:pt x="2449285" y="1004766"/>
                    <a:pt x="2424224" y="999754"/>
                  </a:cubicBezTo>
                  <a:cubicBezTo>
                    <a:pt x="2360071" y="986923"/>
                    <a:pt x="2388206" y="994836"/>
                    <a:pt x="2339163" y="978489"/>
                  </a:cubicBezTo>
                  <a:cubicBezTo>
                    <a:pt x="2332075" y="964312"/>
                    <a:pt x="2325762" y="949721"/>
                    <a:pt x="2317898" y="935959"/>
                  </a:cubicBezTo>
                  <a:cubicBezTo>
                    <a:pt x="2311558" y="924864"/>
                    <a:pt x="2302348" y="915491"/>
                    <a:pt x="2296633" y="904061"/>
                  </a:cubicBezTo>
                  <a:cubicBezTo>
                    <a:pt x="2274884" y="860563"/>
                    <a:pt x="2300284" y="880893"/>
                    <a:pt x="2264735" y="840266"/>
                  </a:cubicBezTo>
                  <a:cubicBezTo>
                    <a:pt x="2248232" y="821406"/>
                    <a:pt x="2211572" y="787103"/>
                    <a:pt x="2211572" y="787103"/>
                  </a:cubicBezTo>
                  <a:lnTo>
                    <a:pt x="2190307" y="723307"/>
                  </a:lnTo>
                  <a:lnTo>
                    <a:pt x="2179675" y="691410"/>
                  </a:lnTo>
                  <a:cubicBezTo>
                    <a:pt x="2176131" y="659512"/>
                    <a:pt x="2173922" y="627438"/>
                    <a:pt x="2169042" y="595717"/>
                  </a:cubicBezTo>
                  <a:cubicBezTo>
                    <a:pt x="2166820" y="581274"/>
                    <a:pt x="2161024" y="567564"/>
                    <a:pt x="2158410" y="553186"/>
                  </a:cubicBezTo>
                  <a:cubicBezTo>
                    <a:pt x="2153927" y="528529"/>
                    <a:pt x="2154978" y="502763"/>
                    <a:pt x="2147777" y="478759"/>
                  </a:cubicBezTo>
                  <a:cubicBezTo>
                    <a:pt x="2140546" y="454655"/>
                    <a:pt x="2109220" y="432003"/>
                    <a:pt x="2094614" y="414963"/>
                  </a:cubicBezTo>
                  <a:cubicBezTo>
                    <a:pt x="2083082" y="401508"/>
                    <a:pt x="2073349" y="386610"/>
                    <a:pt x="2062717" y="372433"/>
                  </a:cubicBezTo>
                  <a:cubicBezTo>
                    <a:pt x="2043765" y="315579"/>
                    <a:pt x="2063101" y="362378"/>
                    <a:pt x="2020186" y="298005"/>
                  </a:cubicBezTo>
                  <a:cubicBezTo>
                    <a:pt x="2008723" y="280810"/>
                    <a:pt x="2001375" y="260837"/>
                    <a:pt x="1988289" y="244842"/>
                  </a:cubicBezTo>
                  <a:cubicBezTo>
                    <a:pt x="1969245" y="221566"/>
                    <a:pt x="1942537" y="205106"/>
                    <a:pt x="1924493" y="181047"/>
                  </a:cubicBezTo>
                  <a:cubicBezTo>
                    <a:pt x="1913861" y="166870"/>
                    <a:pt x="1902896" y="152937"/>
                    <a:pt x="1892596" y="138517"/>
                  </a:cubicBezTo>
                  <a:cubicBezTo>
                    <a:pt x="1885169" y="128118"/>
                    <a:pt x="1879512" y="116436"/>
                    <a:pt x="1871331" y="106619"/>
                  </a:cubicBezTo>
                  <a:cubicBezTo>
                    <a:pt x="1848601" y="79342"/>
                    <a:pt x="1825892" y="63530"/>
                    <a:pt x="1796903" y="42824"/>
                  </a:cubicBezTo>
                  <a:cubicBezTo>
                    <a:pt x="1786504" y="35397"/>
                    <a:pt x="1776751" y="26593"/>
                    <a:pt x="1765005" y="21559"/>
                  </a:cubicBezTo>
                  <a:cubicBezTo>
                    <a:pt x="1751574" y="15803"/>
                    <a:pt x="1736526" y="14941"/>
                    <a:pt x="1722475" y="10926"/>
                  </a:cubicBezTo>
                  <a:cubicBezTo>
                    <a:pt x="1711698" y="7847"/>
                    <a:pt x="1701210" y="3837"/>
                    <a:pt x="1690577" y="293"/>
                  </a:cubicBezTo>
                  <a:cubicBezTo>
                    <a:pt x="1569007" y="3977"/>
                    <a:pt x="1416237" y="-10865"/>
                    <a:pt x="1286540" y="21559"/>
                  </a:cubicBezTo>
                  <a:cubicBezTo>
                    <a:pt x="1275667" y="24277"/>
                    <a:pt x="1265275" y="28647"/>
                    <a:pt x="1254642" y="32191"/>
                  </a:cubicBezTo>
                  <a:cubicBezTo>
                    <a:pt x="1210595" y="61556"/>
                    <a:pt x="1229037" y="52425"/>
                    <a:pt x="1169582" y="74721"/>
                  </a:cubicBezTo>
                  <a:cubicBezTo>
                    <a:pt x="1140356" y="85681"/>
                    <a:pt x="1122665" y="86968"/>
                    <a:pt x="1095154" y="106619"/>
                  </a:cubicBezTo>
                  <a:cubicBezTo>
                    <a:pt x="1026936" y="155346"/>
                    <a:pt x="1103099" y="128557"/>
                    <a:pt x="1020726" y="149149"/>
                  </a:cubicBezTo>
                  <a:cubicBezTo>
                    <a:pt x="999461" y="170414"/>
                    <a:pt x="981954" y="196263"/>
                    <a:pt x="956931" y="212945"/>
                  </a:cubicBezTo>
                  <a:cubicBezTo>
                    <a:pt x="946298" y="220033"/>
                    <a:pt x="934069" y="225174"/>
                    <a:pt x="925033" y="234210"/>
                  </a:cubicBezTo>
                  <a:cubicBezTo>
                    <a:pt x="912502" y="246740"/>
                    <a:pt x="904908" y="263495"/>
                    <a:pt x="893135" y="276740"/>
                  </a:cubicBezTo>
                  <a:cubicBezTo>
                    <a:pt x="876485" y="295471"/>
                    <a:pt x="853874" y="309051"/>
                    <a:pt x="839972" y="329903"/>
                  </a:cubicBezTo>
                  <a:cubicBezTo>
                    <a:pt x="832884" y="340535"/>
                    <a:pt x="828685" y="353817"/>
                    <a:pt x="818707" y="361800"/>
                  </a:cubicBezTo>
                  <a:cubicBezTo>
                    <a:pt x="809955" y="368801"/>
                    <a:pt x="797442" y="368889"/>
                    <a:pt x="786810" y="372433"/>
                  </a:cubicBezTo>
                  <a:cubicBezTo>
                    <a:pt x="602567" y="360150"/>
                    <a:pt x="618461" y="345851"/>
                    <a:pt x="584791" y="34053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491717" y="2735193"/>
              <a:ext cx="375684" cy="334668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162800" y="2236857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B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445977" y="3069861"/>
            <a:ext cx="3911600" cy="1994440"/>
            <a:chOff x="457200" y="2590800"/>
            <a:chExt cx="3911600" cy="1994440"/>
          </a:xfrm>
        </p:grpSpPr>
        <p:grpSp>
          <p:nvGrpSpPr>
            <p:cNvPr id="12" name="Group 11"/>
            <p:cNvGrpSpPr/>
            <p:nvPr/>
          </p:nvGrpSpPr>
          <p:grpSpPr>
            <a:xfrm>
              <a:off x="457200" y="2590800"/>
              <a:ext cx="1295400" cy="647699"/>
              <a:chOff x="457200" y="2286000"/>
              <a:chExt cx="3886200" cy="2286000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066800" y="2743200"/>
                <a:ext cx="1066800" cy="9906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933649" y="3937541"/>
              <a:ext cx="1295400" cy="647699"/>
              <a:chOff x="457200" y="2286000"/>
              <a:chExt cx="3886200" cy="2286000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622699" y="3192217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635000" y="3937541"/>
              <a:ext cx="1295400" cy="647699"/>
              <a:chOff x="457200" y="2286000"/>
              <a:chExt cx="3886200" cy="2286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981741" y="2608105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010093" y="3260089"/>
              <a:ext cx="1295400" cy="647699"/>
              <a:chOff x="457200" y="2286000"/>
              <a:chExt cx="3886200" cy="2286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866900" y="2933697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2336800" y="3260089"/>
              <a:ext cx="1295400" cy="647699"/>
              <a:chOff x="457200" y="2286000"/>
              <a:chExt cx="3886200" cy="22860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383120" y="2438397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3073400" y="2596676"/>
              <a:ext cx="1295400" cy="647699"/>
              <a:chOff x="457200" y="2286000"/>
              <a:chExt cx="3886200" cy="2286000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057400" y="3037512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1778000" y="2612390"/>
              <a:ext cx="1295400" cy="647699"/>
              <a:chOff x="457200" y="2286000"/>
              <a:chExt cx="3886200" cy="2286000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533400" y="2362200"/>
                <a:ext cx="3733800" cy="21336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1440711" y="3352798"/>
                <a:ext cx="1066800" cy="990602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457200" y="2286000"/>
                <a:ext cx="3886200" cy="2286000"/>
              </a:xfrm>
              <a:prstGeom prst="round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Freeform 37"/>
          <p:cNvSpPr/>
          <p:nvPr/>
        </p:nvSpPr>
        <p:spPr>
          <a:xfrm>
            <a:off x="6214730" y="2527716"/>
            <a:ext cx="712381" cy="871870"/>
          </a:xfrm>
          <a:custGeom>
            <a:avLst/>
            <a:gdLst>
              <a:gd name="connsiteX0" fmla="*/ 350874 w 712381"/>
              <a:gd name="connsiteY0" fmla="*/ 0 h 871870"/>
              <a:gd name="connsiteX1" fmla="*/ 350874 w 712381"/>
              <a:gd name="connsiteY1" fmla="*/ 0 h 871870"/>
              <a:gd name="connsiteX2" fmla="*/ 212651 w 712381"/>
              <a:gd name="connsiteY2" fmla="*/ 10633 h 871870"/>
              <a:gd name="connsiteX3" fmla="*/ 127590 w 712381"/>
              <a:gd name="connsiteY3" fmla="*/ 53163 h 871870"/>
              <a:gd name="connsiteX4" fmla="*/ 106325 w 712381"/>
              <a:gd name="connsiteY4" fmla="*/ 85061 h 871870"/>
              <a:gd name="connsiteX5" fmla="*/ 74428 w 712381"/>
              <a:gd name="connsiteY5" fmla="*/ 106326 h 871870"/>
              <a:gd name="connsiteX6" fmla="*/ 42530 w 712381"/>
              <a:gd name="connsiteY6" fmla="*/ 138224 h 871870"/>
              <a:gd name="connsiteX7" fmla="*/ 31897 w 712381"/>
              <a:gd name="connsiteY7" fmla="*/ 170121 h 871870"/>
              <a:gd name="connsiteX8" fmla="*/ 21265 w 712381"/>
              <a:gd name="connsiteY8" fmla="*/ 212652 h 871870"/>
              <a:gd name="connsiteX9" fmla="*/ 0 w 712381"/>
              <a:gd name="connsiteY9" fmla="*/ 276447 h 871870"/>
              <a:gd name="connsiteX10" fmla="*/ 10632 w 712381"/>
              <a:gd name="connsiteY10" fmla="*/ 393405 h 871870"/>
              <a:gd name="connsiteX11" fmla="*/ 31897 w 712381"/>
              <a:gd name="connsiteY11" fmla="*/ 435935 h 871870"/>
              <a:gd name="connsiteX12" fmla="*/ 42530 w 712381"/>
              <a:gd name="connsiteY12" fmla="*/ 467833 h 871870"/>
              <a:gd name="connsiteX13" fmla="*/ 74428 w 712381"/>
              <a:gd name="connsiteY13" fmla="*/ 584791 h 871870"/>
              <a:gd name="connsiteX14" fmla="*/ 95693 w 712381"/>
              <a:gd name="connsiteY14" fmla="*/ 637954 h 871870"/>
              <a:gd name="connsiteX15" fmla="*/ 180753 w 712381"/>
              <a:gd name="connsiteY15" fmla="*/ 691117 h 871870"/>
              <a:gd name="connsiteX16" fmla="*/ 212651 w 712381"/>
              <a:gd name="connsiteY16" fmla="*/ 712382 h 871870"/>
              <a:gd name="connsiteX17" fmla="*/ 318977 w 712381"/>
              <a:gd name="connsiteY17" fmla="*/ 839973 h 871870"/>
              <a:gd name="connsiteX18" fmla="*/ 404037 w 712381"/>
              <a:gd name="connsiteY18" fmla="*/ 871870 h 871870"/>
              <a:gd name="connsiteX19" fmla="*/ 542260 w 712381"/>
              <a:gd name="connsiteY19" fmla="*/ 850605 h 871870"/>
              <a:gd name="connsiteX20" fmla="*/ 574158 w 712381"/>
              <a:gd name="connsiteY20" fmla="*/ 829340 h 871870"/>
              <a:gd name="connsiteX21" fmla="*/ 595423 w 712381"/>
              <a:gd name="connsiteY21" fmla="*/ 797442 h 871870"/>
              <a:gd name="connsiteX22" fmla="*/ 627321 w 712381"/>
              <a:gd name="connsiteY22" fmla="*/ 776177 h 871870"/>
              <a:gd name="connsiteX23" fmla="*/ 669851 w 712381"/>
              <a:gd name="connsiteY23" fmla="*/ 712382 h 871870"/>
              <a:gd name="connsiteX24" fmla="*/ 691116 w 712381"/>
              <a:gd name="connsiteY24" fmla="*/ 648587 h 871870"/>
              <a:gd name="connsiteX25" fmla="*/ 701749 w 712381"/>
              <a:gd name="connsiteY25" fmla="*/ 616689 h 871870"/>
              <a:gd name="connsiteX26" fmla="*/ 712381 w 712381"/>
              <a:gd name="connsiteY26" fmla="*/ 223284 h 871870"/>
              <a:gd name="connsiteX27" fmla="*/ 701749 w 712381"/>
              <a:gd name="connsiteY27" fmla="*/ 116959 h 871870"/>
              <a:gd name="connsiteX28" fmla="*/ 680483 w 712381"/>
              <a:gd name="connsiteY28" fmla="*/ 85061 h 871870"/>
              <a:gd name="connsiteX29" fmla="*/ 669851 w 712381"/>
              <a:gd name="connsiteY29" fmla="*/ 53163 h 871870"/>
              <a:gd name="connsiteX30" fmla="*/ 574158 w 712381"/>
              <a:gd name="connsiteY30" fmla="*/ 0 h 871870"/>
              <a:gd name="connsiteX31" fmla="*/ 467832 w 712381"/>
              <a:gd name="connsiteY31" fmla="*/ 10633 h 871870"/>
              <a:gd name="connsiteX32" fmla="*/ 404037 w 712381"/>
              <a:gd name="connsiteY32" fmla="*/ 31898 h 871870"/>
              <a:gd name="connsiteX33" fmla="*/ 350874 w 712381"/>
              <a:gd name="connsiteY33" fmla="*/ 0 h 87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12381" h="871870">
                <a:moveTo>
                  <a:pt x="350874" y="0"/>
                </a:moveTo>
                <a:lnTo>
                  <a:pt x="350874" y="0"/>
                </a:lnTo>
                <a:cubicBezTo>
                  <a:pt x="304800" y="3544"/>
                  <a:pt x="257605" y="-70"/>
                  <a:pt x="212651" y="10633"/>
                </a:cubicBezTo>
                <a:cubicBezTo>
                  <a:pt x="181813" y="17975"/>
                  <a:pt x="127590" y="53163"/>
                  <a:pt x="127590" y="53163"/>
                </a:cubicBezTo>
                <a:cubicBezTo>
                  <a:pt x="120502" y="63796"/>
                  <a:pt x="115361" y="76025"/>
                  <a:pt x="106325" y="85061"/>
                </a:cubicBezTo>
                <a:cubicBezTo>
                  <a:pt x="97289" y="94097"/>
                  <a:pt x="84245" y="98145"/>
                  <a:pt x="74428" y="106326"/>
                </a:cubicBezTo>
                <a:cubicBezTo>
                  <a:pt x="62876" y="115952"/>
                  <a:pt x="53163" y="127591"/>
                  <a:pt x="42530" y="138224"/>
                </a:cubicBezTo>
                <a:cubicBezTo>
                  <a:pt x="38986" y="148856"/>
                  <a:pt x="34976" y="159345"/>
                  <a:pt x="31897" y="170121"/>
                </a:cubicBezTo>
                <a:cubicBezTo>
                  <a:pt x="27882" y="184172"/>
                  <a:pt x="25464" y="198655"/>
                  <a:pt x="21265" y="212652"/>
                </a:cubicBezTo>
                <a:cubicBezTo>
                  <a:pt x="14824" y="234122"/>
                  <a:pt x="0" y="276447"/>
                  <a:pt x="0" y="276447"/>
                </a:cubicBezTo>
                <a:cubicBezTo>
                  <a:pt x="3544" y="315433"/>
                  <a:pt x="2955" y="355018"/>
                  <a:pt x="10632" y="393405"/>
                </a:cubicBezTo>
                <a:cubicBezTo>
                  <a:pt x="13740" y="408947"/>
                  <a:pt x="25653" y="421367"/>
                  <a:pt x="31897" y="435935"/>
                </a:cubicBezTo>
                <a:cubicBezTo>
                  <a:pt x="36312" y="446237"/>
                  <a:pt x="39812" y="456960"/>
                  <a:pt x="42530" y="467833"/>
                </a:cubicBezTo>
                <a:cubicBezTo>
                  <a:pt x="60328" y="539023"/>
                  <a:pt x="44014" y="508755"/>
                  <a:pt x="74428" y="584791"/>
                </a:cubicBezTo>
                <a:cubicBezTo>
                  <a:pt x="81516" y="602512"/>
                  <a:pt x="85578" y="621769"/>
                  <a:pt x="95693" y="637954"/>
                </a:cubicBezTo>
                <a:cubicBezTo>
                  <a:pt x="121134" y="678661"/>
                  <a:pt x="138954" y="670218"/>
                  <a:pt x="180753" y="691117"/>
                </a:cubicBezTo>
                <a:cubicBezTo>
                  <a:pt x="192183" y="696832"/>
                  <a:pt x="202018" y="705294"/>
                  <a:pt x="212651" y="712382"/>
                </a:cubicBezTo>
                <a:cubicBezTo>
                  <a:pt x="237076" y="749020"/>
                  <a:pt x="278043" y="819506"/>
                  <a:pt x="318977" y="839973"/>
                </a:cubicBezTo>
                <a:cubicBezTo>
                  <a:pt x="374577" y="867773"/>
                  <a:pt x="346130" y="857394"/>
                  <a:pt x="404037" y="871870"/>
                </a:cubicBezTo>
                <a:cubicBezTo>
                  <a:pt x="423254" y="869735"/>
                  <a:pt x="510028" y="864419"/>
                  <a:pt x="542260" y="850605"/>
                </a:cubicBezTo>
                <a:cubicBezTo>
                  <a:pt x="554006" y="845571"/>
                  <a:pt x="563525" y="836428"/>
                  <a:pt x="574158" y="829340"/>
                </a:cubicBezTo>
                <a:cubicBezTo>
                  <a:pt x="581246" y="818707"/>
                  <a:pt x="586387" y="806478"/>
                  <a:pt x="595423" y="797442"/>
                </a:cubicBezTo>
                <a:cubicBezTo>
                  <a:pt x="604459" y="788406"/>
                  <a:pt x="618906" y="785794"/>
                  <a:pt x="627321" y="776177"/>
                </a:cubicBezTo>
                <a:cubicBezTo>
                  <a:pt x="644151" y="756943"/>
                  <a:pt x="669851" y="712382"/>
                  <a:pt x="669851" y="712382"/>
                </a:cubicBezTo>
                <a:lnTo>
                  <a:pt x="691116" y="648587"/>
                </a:lnTo>
                <a:lnTo>
                  <a:pt x="701749" y="616689"/>
                </a:lnTo>
                <a:cubicBezTo>
                  <a:pt x="705293" y="485554"/>
                  <a:pt x="712381" y="354467"/>
                  <a:pt x="712381" y="223284"/>
                </a:cubicBezTo>
                <a:cubicBezTo>
                  <a:pt x="712381" y="187666"/>
                  <a:pt x="709758" y="151665"/>
                  <a:pt x="701749" y="116959"/>
                </a:cubicBezTo>
                <a:cubicBezTo>
                  <a:pt x="698875" y="104507"/>
                  <a:pt x="687572" y="95694"/>
                  <a:pt x="680483" y="85061"/>
                </a:cubicBezTo>
                <a:cubicBezTo>
                  <a:pt x="676939" y="74428"/>
                  <a:pt x="677776" y="61088"/>
                  <a:pt x="669851" y="53163"/>
                </a:cubicBezTo>
                <a:cubicBezTo>
                  <a:pt x="633292" y="16604"/>
                  <a:pt x="614268" y="13370"/>
                  <a:pt x="574158" y="0"/>
                </a:cubicBezTo>
                <a:cubicBezTo>
                  <a:pt x="538716" y="3544"/>
                  <a:pt x="502841" y="4069"/>
                  <a:pt x="467832" y="10633"/>
                </a:cubicBezTo>
                <a:cubicBezTo>
                  <a:pt x="445801" y="14764"/>
                  <a:pt x="404037" y="31898"/>
                  <a:pt x="404037" y="31898"/>
                </a:cubicBezTo>
                <a:cubicBezTo>
                  <a:pt x="364620" y="18760"/>
                  <a:pt x="359735" y="5316"/>
                  <a:pt x="350874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253717" y="2656977"/>
            <a:ext cx="375684" cy="33466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7857460" y="3072809"/>
            <a:ext cx="744280" cy="999461"/>
          </a:xfrm>
          <a:custGeom>
            <a:avLst/>
            <a:gdLst>
              <a:gd name="connsiteX0" fmla="*/ 393405 w 744280"/>
              <a:gd name="connsiteY0" fmla="*/ 0 h 999461"/>
              <a:gd name="connsiteX1" fmla="*/ 393405 w 744280"/>
              <a:gd name="connsiteY1" fmla="*/ 0 h 999461"/>
              <a:gd name="connsiteX2" fmla="*/ 255182 w 744280"/>
              <a:gd name="connsiteY2" fmla="*/ 74428 h 999461"/>
              <a:gd name="connsiteX3" fmla="*/ 212652 w 744280"/>
              <a:gd name="connsiteY3" fmla="*/ 116958 h 999461"/>
              <a:gd name="connsiteX4" fmla="*/ 148856 w 744280"/>
              <a:gd name="connsiteY4" fmla="*/ 191386 h 999461"/>
              <a:gd name="connsiteX5" fmla="*/ 116959 w 744280"/>
              <a:gd name="connsiteY5" fmla="*/ 202019 h 999461"/>
              <a:gd name="connsiteX6" fmla="*/ 53163 w 744280"/>
              <a:gd name="connsiteY6" fmla="*/ 244549 h 999461"/>
              <a:gd name="connsiteX7" fmla="*/ 21266 w 744280"/>
              <a:gd name="connsiteY7" fmla="*/ 276447 h 999461"/>
              <a:gd name="connsiteX8" fmla="*/ 10633 w 744280"/>
              <a:gd name="connsiteY8" fmla="*/ 329610 h 999461"/>
              <a:gd name="connsiteX9" fmla="*/ 0 w 744280"/>
              <a:gd name="connsiteY9" fmla="*/ 372140 h 999461"/>
              <a:gd name="connsiteX10" fmla="*/ 21266 w 744280"/>
              <a:gd name="connsiteY10" fmla="*/ 606056 h 999461"/>
              <a:gd name="connsiteX11" fmla="*/ 31898 w 744280"/>
              <a:gd name="connsiteY11" fmla="*/ 637954 h 999461"/>
              <a:gd name="connsiteX12" fmla="*/ 85061 w 744280"/>
              <a:gd name="connsiteY12" fmla="*/ 839972 h 999461"/>
              <a:gd name="connsiteX13" fmla="*/ 148856 w 744280"/>
              <a:gd name="connsiteY13" fmla="*/ 871870 h 999461"/>
              <a:gd name="connsiteX14" fmla="*/ 191387 w 744280"/>
              <a:gd name="connsiteY14" fmla="*/ 925033 h 999461"/>
              <a:gd name="connsiteX15" fmla="*/ 297712 w 744280"/>
              <a:gd name="connsiteY15" fmla="*/ 967563 h 999461"/>
              <a:gd name="connsiteX16" fmla="*/ 329610 w 744280"/>
              <a:gd name="connsiteY16" fmla="*/ 978196 h 999461"/>
              <a:gd name="connsiteX17" fmla="*/ 414670 w 744280"/>
              <a:gd name="connsiteY17" fmla="*/ 999461 h 999461"/>
              <a:gd name="connsiteX18" fmla="*/ 574159 w 744280"/>
              <a:gd name="connsiteY18" fmla="*/ 988828 h 999461"/>
              <a:gd name="connsiteX19" fmla="*/ 584791 w 744280"/>
              <a:gd name="connsiteY19" fmla="*/ 956931 h 999461"/>
              <a:gd name="connsiteX20" fmla="*/ 606056 w 744280"/>
              <a:gd name="connsiteY20" fmla="*/ 935665 h 999461"/>
              <a:gd name="connsiteX21" fmla="*/ 637954 w 744280"/>
              <a:gd name="connsiteY21" fmla="*/ 871870 h 999461"/>
              <a:gd name="connsiteX22" fmla="*/ 648587 w 744280"/>
              <a:gd name="connsiteY22" fmla="*/ 478465 h 999461"/>
              <a:gd name="connsiteX23" fmla="*/ 669852 w 744280"/>
              <a:gd name="connsiteY23" fmla="*/ 414670 h 999461"/>
              <a:gd name="connsiteX24" fmla="*/ 733647 w 744280"/>
              <a:gd name="connsiteY24" fmla="*/ 350875 h 999461"/>
              <a:gd name="connsiteX25" fmla="*/ 744280 w 744280"/>
              <a:gd name="connsiteY25" fmla="*/ 318977 h 999461"/>
              <a:gd name="connsiteX26" fmla="*/ 733647 w 744280"/>
              <a:gd name="connsiteY26" fmla="*/ 287079 h 999461"/>
              <a:gd name="connsiteX27" fmla="*/ 701749 w 744280"/>
              <a:gd name="connsiteY27" fmla="*/ 191386 h 999461"/>
              <a:gd name="connsiteX28" fmla="*/ 691117 w 744280"/>
              <a:gd name="connsiteY28" fmla="*/ 148856 h 999461"/>
              <a:gd name="connsiteX29" fmla="*/ 659219 w 744280"/>
              <a:gd name="connsiteY29" fmla="*/ 85061 h 999461"/>
              <a:gd name="connsiteX30" fmla="*/ 627321 w 744280"/>
              <a:gd name="connsiteY30" fmla="*/ 63796 h 999461"/>
              <a:gd name="connsiteX31" fmla="*/ 595424 w 744280"/>
              <a:gd name="connsiteY31" fmla="*/ 53163 h 999461"/>
              <a:gd name="connsiteX32" fmla="*/ 489098 w 744280"/>
              <a:gd name="connsiteY32" fmla="*/ 42531 h 999461"/>
              <a:gd name="connsiteX33" fmla="*/ 425303 w 744280"/>
              <a:gd name="connsiteY33" fmla="*/ 21265 h 999461"/>
              <a:gd name="connsiteX34" fmla="*/ 393405 w 744280"/>
              <a:gd name="connsiteY34" fmla="*/ 10633 h 999461"/>
              <a:gd name="connsiteX35" fmla="*/ 393405 w 744280"/>
              <a:gd name="connsiteY35" fmla="*/ 0 h 999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44280" h="999461">
                <a:moveTo>
                  <a:pt x="393405" y="0"/>
                </a:moveTo>
                <a:lnTo>
                  <a:pt x="393405" y="0"/>
                </a:lnTo>
                <a:cubicBezTo>
                  <a:pt x="321814" y="31819"/>
                  <a:pt x="305181" y="30679"/>
                  <a:pt x="255182" y="74428"/>
                </a:cubicBezTo>
                <a:cubicBezTo>
                  <a:pt x="240094" y="87630"/>
                  <a:pt x="225854" y="101870"/>
                  <a:pt x="212652" y="116958"/>
                </a:cubicBezTo>
                <a:cubicBezTo>
                  <a:pt x="192013" y="140546"/>
                  <a:pt x="176077" y="173239"/>
                  <a:pt x="148856" y="191386"/>
                </a:cubicBezTo>
                <a:cubicBezTo>
                  <a:pt x="139531" y="197603"/>
                  <a:pt x="127591" y="198475"/>
                  <a:pt x="116959" y="202019"/>
                </a:cubicBezTo>
                <a:cubicBezTo>
                  <a:pt x="60051" y="258924"/>
                  <a:pt x="143292" y="180170"/>
                  <a:pt x="53163" y="244549"/>
                </a:cubicBezTo>
                <a:cubicBezTo>
                  <a:pt x="40927" y="253289"/>
                  <a:pt x="31898" y="265814"/>
                  <a:pt x="21266" y="276447"/>
                </a:cubicBezTo>
                <a:cubicBezTo>
                  <a:pt x="17722" y="294168"/>
                  <a:pt x="14554" y="311968"/>
                  <a:pt x="10633" y="329610"/>
                </a:cubicBezTo>
                <a:cubicBezTo>
                  <a:pt x="7463" y="343875"/>
                  <a:pt x="0" y="357527"/>
                  <a:pt x="0" y="372140"/>
                </a:cubicBezTo>
                <a:cubicBezTo>
                  <a:pt x="0" y="449130"/>
                  <a:pt x="2298" y="530181"/>
                  <a:pt x="21266" y="606056"/>
                </a:cubicBezTo>
                <a:cubicBezTo>
                  <a:pt x="23984" y="616929"/>
                  <a:pt x="28354" y="627321"/>
                  <a:pt x="31898" y="637954"/>
                </a:cubicBezTo>
                <a:cubicBezTo>
                  <a:pt x="33816" y="659053"/>
                  <a:pt x="34405" y="823086"/>
                  <a:pt x="85061" y="839972"/>
                </a:cubicBezTo>
                <a:cubicBezTo>
                  <a:pt x="129082" y="854646"/>
                  <a:pt x="107634" y="844388"/>
                  <a:pt x="148856" y="871870"/>
                </a:cubicBezTo>
                <a:cubicBezTo>
                  <a:pt x="160233" y="888936"/>
                  <a:pt x="173204" y="912911"/>
                  <a:pt x="191387" y="925033"/>
                </a:cubicBezTo>
                <a:cubicBezTo>
                  <a:pt x="222678" y="945893"/>
                  <a:pt x="263129" y="956035"/>
                  <a:pt x="297712" y="967563"/>
                </a:cubicBezTo>
                <a:cubicBezTo>
                  <a:pt x="308345" y="971107"/>
                  <a:pt x="318620" y="975998"/>
                  <a:pt x="329610" y="978196"/>
                </a:cubicBezTo>
                <a:cubicBezTo>
                  <a:pt x="393763" y="991026"/>
                  <a:pt x="365629" y="983113"/>
                  <a:pt x="414670" y="999461"/>
                </a:cubicBezTo>
                <a:cubicBezTo>
                  <a:pt x="467833" y="995917"/>
                  <a:pt x="522469" y="1001750"/>
                  <a:pt x="574159" y="988828"/>
                </a:cubicBezTo>
                <a:cubicBezTo>
                  <a:pt x="585032" y="986110"/>
                  <a:pt x="579025" y="966541"/>
                  <a:pt x="584791" y="956931"/>
                </a:cubicBezTo>
                <a:cubicBezTo>
                  <a:pt x="589949" y="948335"/>
                  <a:pt x="599794" y="943493"/>
                  <a:pt x="606056" y="935665"/>
                </a:cubicBezTo>
                <a:cubicBezTo>
                  <a:pt x="629612" y="906219"/>
                  <a:pt x="626723" y="905562"/>
                  <a:pt x="637954" y="871870"/>
                </a:cubicBezTo>
                <a:cubicBezTo>
                  <a:pt x="641498" y="740735"/>
                  <a:pt x="639457" y="609330"/>
                  <a:pt x="648587" y="478465"/>
                </a:cubicBezTo>
                <a:cubicBezTo>
                  <a:pt x="650147" y="456104"/>
                  <a:pt x="654002" y="430520"/>
                  <a:pt x="669852" y="414670"/>
                </a:cubicBezTo>
                <a:lnTo>
                  <a:pt x="733647" y="350875"/>
                </a:lnTo>
                <a:cubicBezTo>
                  <a:pt x="737191" y="340242"/>
                  <a:pt x="744280" y="330185"/>
                  <a:pt x="744280" y="318977"/>
                </a:cubicBezTo>
                <a:cubicBezTo>
                  <a:pt x="744280" y="307769"/>
                  <a:pt x="736365" y="297952"/>
                  <a:pt x="733647" y="287079"/>
                </a:cubicBezTo>
                <a:cubicBezTo>
                  <a:pt x="713034" y="204632"/>
                  <a:pt x="737122" y="262134"/>
                  <a:pt x="701749" y="191386"/>
                </a:cubicBezTo>
                <a:cubicBezTo>
                  <a:pt x="698205" y="177209"/>
                  <a:pt x="695131" y="162907"/>
                  <a:pt x="691117" y="148856"/>
                </a:cubicBezTo>
                <a:cubicBezTo>
                  <a:pt x="684199" y="124643"/>
                  <a:pt x="677858" y="103700"/>
                  <a:pt x="659219" y="85061"/>
                </a:cubicBezTo>
                <a:cubicBezTo>
                  <a:pt x="650183" y="76025"/>
                  <a:pt x="638751" y="69511"/>
                  <a:pt x="627321" y="63796"/>
                </a:cubicBezTo>
                <a:cubicBezTo>
                  <a:pt x="617297" y="58784"/>
                  <a:pt x="606501" y="54867"/>
                  <a:pt x="595424" y="53163"/>
                </a:cubicBezTo>
                <a:cubicBezTo>
                  <a:pt x="560219" y="47747"/>
                  <a:pt x="524540" y="46075"/>
                  <a:pt x="489098" y="42531"/>
                </a:cubicBezTo>
                <a:lnTo>
                  <a:pt x="425303" y="21265"/>
                </a:lnTo>
                <a:cubicBezTo>
                  <a:pt x="414670" y="17721"/>
                  <a:pt x="393405" y="21841"/>
                  <a:pt x="393405" y="10633"/>
                </a:cubicBezTo>
                <a:lnTo>
                  <a:pt x="393405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229600" y="3288665"/>
            <a:ext cx="228600" cy="24538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38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What is a cell part that has a specific job called?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Organelle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967" y="4495800"/>
            <a:ext cx="1371600" cy="18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9447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1457</TotalTime>
  <Words>769</Words>
  <Application>Microsoft Macintosh PowerPoint</Application>
  <PresentationFormat>On-screen Show (4:3)</PresentationFormat>
  <Paragraphs>120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PowerPoint Presentation</vt:lpstr>
      <vt:lpstr>The rules</vt:lpstr>
      <vt:lpstr>The rules</vt:lpstr>
      <vt:lpstr>The rules</vt:lpstr>
      <vt:lpstr>The person with the most points at the end of class is the </vt:lpstr>
      <vt:lpstr>Questions</vt:lpstr>
      <vt:lpstr>The ________ is the basic unit of life.</vt:lpstr>
      <vt:lpstr>Which represents animal cells?</vt:lpstr>
      <vt:lpstr>What is a cell part that has a specific job called?</vt:lpstr>
      <vt:lpstr>What are the two main reasons for cell division?</vt:lpstr>
      <vt:lpstr>Animal or Plant Cells? Which type of cells have a cell wall?</vt:lpstr>
      <vt:lpstr>Which organelle is used for water storage?</vt:lpstr>
      <vt:lpstr>Animal or Plant Cells? Which type of cell has a definite shape?</vt:lpstr>
      <vt:lpstr>Which plant cell part provides support?</vt:lpstr>
      <vt:lpstr>Which is an animal cell?</vt:lpstr>
      <vt:lpstr>What is the gel-like substance that fills a cell?</vt:lpstr>
      <vt:lpstr>Animal or Plant Cells? Which type of cell has an indefinite shape?</vt:lpstr>
      <vt:lpstr>Cell Wall or  Cell Membrane? Rigid</vt:lpstr>
      <vt:lpstr>Animal or Plant Cells? Appear “messy”</vt:lpstr>
      <vt:lpstr>What are the three cell parts that only plant cells have?</vt:lpstr>
      <vt:lpstr>Animal or Plant Cells? Organized in rows and columns?</vt:lpstr>
      <vt:lpstr>All cells come from _________   _________.</vt:lpstr>
      <vt:lpstr>Animal or Plant Cells? Which type of cells are organized randomly?</vt:lpstr>
      <vt:lpstr>Cell Wall or  Cell Membrane? Flexible</vt:lpstr>
      <vt:lpstr>Every living thing is made of one or more ______.</vt:lpstr>
      <vt:lpstr>Animal or Plant Cells? Which type of cells have chloroplasts?</vt:lpstr>
      <vt:lpstr>What is formed after a cell goes through cell division?</vt:lpstr>
      <vt:lpstr>Animal or Plant Cells? Which type of cell is stacked neatly?</vt:lpstr>
      <vt:lpstr>Cell Wall or  Cell Membrane? Holds “stuff” in</vt:lpstr>
      <vt:lpstr>What is the basic unit of life?</vt:lpstr>
      <vt:lpstr>Animal or Plant Cells? Which type of cells have a nucleus?</vt:lpstr>
      <vt:lpstr>Which plant part is used for photosynthesis?</vt:lpstr>
      <vt:lpstr>Cell Wall or  Cell Membrane? Thin</vt:lpstr>
      <vt:lpstr>Which represents plant cells?</vt:lpstr>
      <vt:lpstr>Which cell part provides structure for a plant cell?</vt:lpstr>
      <vt:lpstr>What does LCV stand for?</vt:lpstr>
      <vt:lpstr>Which organelle is where energy from the sun is converted into food?</vt:lpstr>
      <vt:lpstr>Animal or Plant Cells? Which type of cells have an irregular shape?</vt:lpstr>
      <vt:lpstr>Cell Wall or  Cell Membrane? Thick</vt:lpstr>
      <vt:lpstr>Animal or Plant Cells? Which type of cells come in odd shapes?</vt:lpstr>
      <vt:lpstr>What is another word for a living thing?</vt:lpstr>
      <vt:lpstr>Cell Wall or  Cell Membrane? Provides support</vt:lpstr>
      <vt:lpstr>What organelle contains the cell’s DNA?</vt:lpstr>
      <vt:lpstr>Animal or Plant Cells? Which type of cells are scattered?</vt:lpstr>
      <vt:lpstr>Which is a plant cell?</vt:lpstr>
      <vt:lpstr> What is the name of the process where DNA condenses and divides?</vt:lpstr>
      <vt:lpstr>Animal or Plant Cells? Which type of cells have a clearly defined shape?</vt:lpstr>
      <vt:lpstr>Animal or Plant Cells? Which type of cell is disorganized?</vt:lpstr>
      <vt:lpstr>How are the new cells created during the cell cycle related to the original cell?</vt:lpstr>
      <vt:lpstr>Animal or Plant Cells? Which type of cells have a recognizable shape?</vt:lpstr>
      <vt:lpstr>Where do new cells come from?</vt:lpstr>
      <vt:lpstr>The End  Now add up your points!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vs 100</dc:title>
  <dc:creator>Corey Leet</dc:creator>
  <cp:lastModifiedBy>User</cp:lastModifiedBy>
  <cp:revision>52</cp:revision>
  <dcterms:created xsi:type="dcterms:W3CDTF">2011-11-06T01:48:59Z</dcterms:created>
  <dcterms:modified xsi:type="dcterms:W3CDTF">2013-10-30T14:39:38Z</dcterms:modified>
</cp:coreProperties>
</file>